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4"/>
  </p:sldMasterIdLst>
  <p:notesMasterIdLst>
    <p:notesMasterId r:id="rId50"/>
  </p:notesMasterIdLst>
  <p:sldIdLst>
    <p:sldId id="530" r:id="rId5"/>
    <p:sldId id="516" r:id="rId6"/>
    <p:sldId id="517" r:id="rId7"/>
    <p:sldId id="518" r:id="rId8"/>
    <p:sldId id="519" r:id="rId9"/>
    <p:sldId id="515" r:id="rId10"/>
    <p:sldId id="395" r:id="rId11"/>
    <p:sldId id="444" r:id="rId12"/>
    <p:sldId id="437" r:id="rId13"/>
    <p:sldId id="435" r:id="rId14"/>
    <p:sldId id="373" r:id="rId15"/>
    <p:sldId id="390" r:id="rId16"/>
    <p:sldId id="520" r:id="rId17"/>
    <p:sldId id="499" r:id="rId18"/>
    <p:sldId id="521" r:id="rId19"/>
    <p:sldId id="522" r:id="rId20"/>
    <p:sldId id="475" r:id="rId21"/>
    <p:sldId id="504" r:id="rId22"/>
    <p:sldId id="505" r:id="rId23"/>
    <p:sldId id="506" r:id="rId24"/>
    <p:sldId id="507" r:id="rId25"/>
    <p:sldId id="508" r:id="rId26"/>
    <p:sldId id="509" r:id="rId27"/>
    <p:sldId id="510" r:id="rId28"/>
    <p:sldId id="511" r:id="rId29"/>
    <p:sldId id="512" r:id="rId30"/>
    <p:sldId id="503" r:id="rId31"/>
    <p:sldId id="513" r:id="rId32"/>
    <p:sldId id="440" r:id="rId33"/>
    <p:sldId id="447" r:id="rId34"/>
    <p:sldId id="529" r:id="rId35"/>
    <p:sldId id="453" r:id="rId36"/>
    <p:sldId id="374" r:id="rId37"/>
    <p:sldId id="452" r:id="rId38"/>
    <p:sldId id="523" r:id="rId39"/>
    <p:sldId id="524" r:id="rId40"/>
    <p:sldId id="486" r:id="rId41"/>
    <p:sldId id="487" r:id="rId42"/>
    <p:sldId id="525" r:id="rId43"/>
    <p:sldId id="526" r:id="rId44"/>
    <p:sldId id="479" r:id="rId45"/>
    <p:sldId id="527" r:id="rId46"/>
    <p:sldId id="528" r:id="rId47"/>
    <p:sldId id="266" r:id="rId48"/>
    <p:sldId id="426" r:id="rId4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3EE519-F380-1751-2FE5-BAF4905AA2D9}" v="20" dt="2021-07-28T19:07:27.134"/>
    <p1510:client id="{343E3DEE-802A-488B-9368-62FA27622B50}" v="34" dt="2021-07-27T15:31:27.283"/>
    <p1510:client id="{4EE4D4B9-C7A0-D61A-5599-E553F5C308D9}" v="5" dt="2021-07-28T12:07:20.0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37" autoAdjust="0"/>
    <p:restoredTop sz="95226" autoAdjust="0"/>
  </p:normalViewPr>
  <p:slideViewPr>
    <p:cSldViewPr>
      <p:cViewPr varScale="1">
        <p:scale>
          <a:sx n="99" d="100"/>
          <a:sy n="99" d="100"/>
        </p:scale>
        <p:origin x="84" y="162"/>
      </p:cViewPr>
      <p:guideLst>
        <p:guide orient="horz" pos="2160"/>
        <p:guide pos="3840"/>
      </p:guideLst>
    </p:cSldViewPr>
  </p:slideViewPr>
  <p:outlineViewPr>
    <p:cViewPr>
      <p:scale>
        <a:sx n="33" d="100"/>
        <a:sy n="33" d="100"/>
      </p:scale>
      <p:origin x="0" y="-4056"/>
    </p:cViewPr>
  </p:outlineViewPr>
  <p:notesTextViewPr>
    <p:cViewPr>
      <p:scale>
        <a:sx n="100" d="100"/>
        <a:sy n="100" d="100"/>
      </p:scale>
      <p:origin x="0" y="0"/>
    </p:cViewPr>
  </p:notesTextViewPr>
  <p:sorterViewPr>
    <p:cViewPr>
      <p:scale>
        <a:sx n="100" d="100"/>
        <a:sy n="100" d="100"/>
      </p:scale>
      <p:origin x="0" y="-475"/>
    </p:cViewPr>
  </p:sorterViewPr>
  <p:notesViewPr>
    <p:cSldViewPr>
      <p:cViewPr varScale="1">
        <p:scale>
          <a:sx n="64" d="100"/>
          <a:sy n="64" d="100"/>
        </p:scale>
        <p:origin x="3158"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in Howarth" userId="1ab5f66553831173" providerId="LiveId" clId="{343E3DEE-802A-488B-9368-62FA27622B50}"/>
    <pc:docChg chg="undo redo custSel addSld delSld modSld sldOrd">
      <pc:chgData name="Kevin Howarth" userId="1ab5f66553831173" providerId="LiveId" clId="{343E3DEE-802A-488B-9368-62FA27622B50}" dt="2021-07-27T15:33:53.087" v="4150" actId="255"/>
      <pc:docMkLst>
        <pc:docMk/>
      </pc:docMkLst>
      <pc:sldChg chg="modSp add mod modTransition">
        <pc:chgData name="Kevin Howarth" userId="1ab5f66553831173" providerId="LiveId" clId="{343E3DEE-802A-488B-9368-62FA27622B50}" dt="2021-07-27T15:19:08.186" v="4142"/>
        <pc:sldMkLst>
          <pc:docMk/>
          <pc:sldMk cId="0" sldId="257"/>
        </pc:sldMkLst>
        <pc:spChg chg="mod">
          <ac:chgData name="Kevin Howarth" userId="1ab5f66553831173" providerId="LiveId" clId="{343E3DEE-802A-488B-9368-62FA27622B50}" dt="2021-07-23T18:43:56.376" v="216"/>
          <ac:spMkLst>
            <pc:docMk/>
            <pc:sldMk cId="0" sldId="257"/>
            <ac:spMk id="3" creationId="{00000000-0000-0000-0000-000000000000}"/>
          </ac:spMkLst>
        </pc:spChg>
      </pc:sldChg>
      <pc:sldChg chg="addSp delSp modSp add mod modTransition">
        <pc:chgData name="Kevin Howarth" userId="1ab5f66553831173" providerId="LiveId" clId="{343E3DEE-802A-488B-9368-62FA27622B50}" dt="2021-07-27T15:19:08.186" v="4142"/>
        <pc:sldMkLst>
          <pc:docMk/>
          <pc:sldMk cId="0" sldId="266"/>
        </pc:sldMkLst>
        <pc:spChg chg="add mod">
          <ac:chgData name="Kevin Howarth" userId="1ab5f66553831173" providerId="LiveId" clId="{343E3DEE-802A-488B-9368-62FA27622B50}" dt="2021-07-23T22:48:40.511" v="3970" actId="478"/>
          <ac:spMkLst>
            <pc:docMk/>
            <pc:sldMk cId="0" sldId="266"/>
            <ac:spMk id="7" creationId="{0226955B-7AF1-444A-8872-2755FF6F9CEA}"/>
          </ac:spMkLst>
        </pc:spChg>
        <pc:picChg chg="del">
          <ac:chgData name="Kevin Howarth" userId="1ab5f66553831173" providerId="LiveId" clId="{343E3DEE-802A-488B-9368-62FA27622B50}" dt="2021-07-23T22:48:40.511" v="3970" actId="478"/>
          <ac:picMkLst>
            <pc:docMk/>
            <pc:sldMk cId="0" sldId="266"/>
            <ac:picMk id="4" creationId="{00000000-0000-0000-0000-000000000000}"/>
          </ac:picMkLst>
        </pc:picChg>
        <pc:picChg chg="del">
          <ac:chgData name="Kevin Howarth" userId="1ab5f66553831173" providerId="LiveId" clId="{343E3DEE-802A-488B-9368-62FA27622B50}" dt="2021-07-23T22:48:38.115" v="3969" actId="478"/>
          <ac:picMkLst>
            <pc:docMk/>
            <pc:sldMk cId="0" sldId="266"/>
            <ac:picMk id="5" creationId="{0C0A80C4-EC8C-4155-943B-39F8200B23C4}"/>
          </ac:picMkLst>
        </pc:picChg>
        <pc:picChg chg="mod">
          <ac:chgData name="Kevin Howarth" userId="1ab5f66553831173" providerId="LiveId" clId="{343E3DEE-802A-488B-9368-62FA27622B50}" dt="2021-07-23T22:48:48.934" v="3971" actId="1076"/>
          <ac:picMkLst>
            <pc:docMk/>
            <pc:sldMk cId="0" sldId="266"/>
            <ac:picMk id="6" creationId="{E5E0F8CD-613C-43EA-96F9-A8589B172637}"/>
          </ac:picMkLst>
        </pc:picChg>
      </pc:sldChg>
      <pc:sldChg chg="del">
        <pc:chgData name="Kevin Howarth" userId="1ab5f66553831173" providerId="LiveId" clId="{343E3DEE-802A-488B-9368-62FA27622B50}" dt="2021-07-23T18:40:29.761" v="78" actId="47"/>
        <pc:sldMkLst>
          <pc:docMk/>
          <pc:sldMk cId="3530259820" sldId="369"/>
        </pc:sldMkLst>
      </pc:sldChg>
      <pc:sldChg chg="modSp add mod modTransition">
        <pc:chgData name="Kevin Howarth" userId="1ab5f66553831173" providerId="LiveId" clId="{343E3DEE-802A-488B-9368-62FA27622B50}" dt="2021-07-27T15:19:08.186" v="4142"/>
        <pc:sldMkLst>
          <pc:docMk/>
          <pc:sldMk cId="2788508614" sldId="373"/>
        </pc:sldMkLst>
        <pc:spChg chg="mod">
          <ac:chgData name="Kevin Howarth" userId="1ab5f66553831173" providerId="LiveId" clId="{343E3DEE-802A-488B-9368-62FA27622B50}" dt="2021-07-23T19:53:22.988" v="1155" actId="6549"/>
          <ac:spMkLst>
            <pc:docMk/>
            <pc:sldMk cId="2788508614" sldId="373"/>
            <ac:spMk id="3" creationId="{00000000-0000-0000-0000-000000000000}"/>
          </ac:spMkLst>
        </pc:spChg>
      </pc:sldChg>
      <pc:sldChg chg="modSp add mod modTransition">
        <pc:chgData name="Kevin Howarth" userId="1ab5f66553831173" providerId="LiveId" clId="{343E3DEE-802A-488B-9368-62FA27622B50}" dt="2021-07-27T15:32:24.369" v="4149" actId="20577"/>
        <pc:sldMkLst>
          <pc:docMk/>
          <pc:sldMk cId="1957199120" sldId="374"/>
        </pc:sldMkLst>
        <pc:spChg chg="mod">
          <ac:chgData name="Kevin Howarth" userId="1ab5f66553831173" providerId="LiveId" clId="{343E3DEE-802A-488B-9368-62FA27622B50}" dt="2021-07-27T15:32:24.369" v="4149" actId="20577"/>
          <ac:spMkLst>
            <pc:docMk/>
            <pc:sldMk cId="1957199120" sldId="374"/>
            <ac:spMk id="3" creationId="{00000000-0000-0000-0000-000000000000}"/>
          </ac:spMkLst>
        </pc:spChg>
      </pc:sldChg>
      <pc:sldChg chg="modSp add mod modTransition">
        <pc:chgData name="Kevin Howarth" userId="1ab5f66553831173" providerId="LiveId" clId="{343E3DEE-802A-488B-9368-62FA27622B50}" dt="2021-07-27T15:19:08.186" v="4142"/>
        <pc:sldMkLst>
          <pc:docMk/>
          <pc:sldMk cId="2772220777" sldId="390"/>
        </pc:sldMkLst>
        <pc:spChg chg="mod">
          <ac:chgData name="Kevin Howarth" userId="1ab5f66553831173" providerId="LiveId" clId="{343E3DEE-802A-488B-9368-62FA27622B50}" dt="2021-07-23T21:10:53.170" v="1294" actId="20577"/>
          <ac:spMkLst>
            <pc:docMk/>
            <pc:sldMk cId="2772220777" sldId="390"/>
            <ac:spMk id="3" creationId="{00000000-0000-0000-0000-000000000000}"/>
          </ac:spMkLst>
        </pc:spChg>
        <pc:graphicFrameChg chg="mod modGraphic">
          <ac:chgData name="Kevin Howarth" userId="1ab5f66553831173" providerId="LiveId" clId="{343E3DEE-802A-488B-9368-62FA27622B50}" dt="2021-07-23T21:05:50.683" v="1275" actId="20577"/>
          <ac:graphicFrameMkLst>
            <pc:docMk/>
            <pc:sldMk cId="2772220777" sldId="390"/>
            <ac:graphicFrameMk id="9" creationId="{00000000-0000-0000-0000-000000000000}"/>
          </ac:graphicFrameMkLst>
        </pc:graphicFrameChg>
      </pc:sldChg>
      <pc:sldChg chg="add del">
        <pc:chgData name="Kevin Howarth" userId="1ab5f66553831173" providerId="LiveId" clId="{343E3DEE-802A-488B-9368-62FA27622B50}" dt="2021-07-23T18:40:58.118" v="90" actId="47"/>
        <pc:sldMkLst>
          <pc:docMk/>
          <pc:sldMk cId="3227795568" sldId="393"/>
        </pc:sldMkLst>
      </pc:sldChg>
      <pc:sldChg chg="modSp add mod modTransition">
        <pc:chgData name="Kevin Howarth" userId="1ab5f66553831173" providerId="LiveId" clId="{343E3DEE-802A-488B-9368-62FA27622B50}" dt="2021-07-27T15:19:08.186" v="4142"/>
        <pc:sldMkLst>
          <pc:docMk/>
          <pc:sldMk cId="2799642703" sldId="395"/>
        </pc:sldMkLst>
        <pc:spChg chg="mod">
          <ac:chgData name="Kevin Howarth" userId="1ab5f66553831173" providerId="LiveId" clId="{343E3DEE-802A-488B-9368-62FA27622B50}" dt="2021-07-23T19:04:31.142" v="250" actId="20577"/>
          <ac:spMkLst>
            <pc:docMk/>
            <pc:sldMk cId="2799642703" sldId="395"/>
            <ac:spMk id="2" creationId="{00000000-0000-0000-0000-000000000000}"/>
          </ac:spMkLst>
        </pc:spChg>
        <pc:picChg chg="mod">
          <ac:chgData name="Kevin Howarth" userId="1ab5f66553831173" providerId="LiveId" clId="{343E3DEE-802A-488B-9368-62FA27622B50}" dt="2021-07-23T19:04:26.053" v="244" actId="1076"/>
          <ac:picMkLst>
            <pc:docMk/>
            <pc:sldMk cId="2799642703" sldId="395"/>
            <ac:picMk id="5" creationId="{EEDE8FDF-1868-4767-AF68-82118F029D34}"/>
          </ac:picMkLst>
        </pc:picChg>
      </pc:sldChg>
      <pc:sldChg chg="modSp mod modTransition">
        <pc:chgData name="Kevin Howarth" userId="1ab5f66553831173" providerId="LiveId" clId="{343E3DEE-802A-488B-9368-62FA27622B50}" dt="2021-07-27T15:19:08.186" v="4142"/>
        <pc:sldMkLst>
          <pc:docMk/>
          <pc:sldMk cId="1863408784" sldId="414"/>
        </pc:sldMkLst>
        <pc:spChg chg="mod">
          <ac:chgData name="Kevin Howarth" userId="1ab5f66553831173" providerId="LiveId" clId="{343E3DEE-802A-488B-9368-62FA27622B50}" dt="2021-07-23T18:40:04.977" v="35" actId="20577"/>
          <ac:spMkLst>
            <pc:docMk/>
            <pc:sldMk cId="1863408784" sldId="414"/>
            <ac:spMk id="2" creationId="{00000000-0000-0000-0000-000000000000}"/>
          </ac:spMkLst>
        </pc:spChg>
        <pc:spChg chg="mod">
          <ac:chgData name="Kevin Howarth" userId="1ab5f66553831173" providerId="LiveId" clId="{343E3DEE-802A-488B-9368-62FA27622B50}" dt="2021-07-23T18:40:22.035" v="77" actId="20577"/>
          <ac:spMkLst>
            <pc:docMk/>
            <pc:sldMk cId="1863408784" sldId="414"/>
            <ac:spMk id="3" creationId="{00000000-0000-0000-0000-000000000000}"/>
          </ac:spMkLst>
        </pc:spChg>
      </pc:sldChg>
      <pc:sldChg chg="del">
        <pc:chgData name="Kevin Howarth" userId="1ab5f66553831173" providerId="LiveId" clId="{343E3DEE-802A-488B-9368-62FA27622B50}" dt="2021-07-23T18:40:37.616" v="80" actId="47"/>
        <pc:sldMkLst>
          <pc:docMk/>
          <pc:sldMk cId="546332790" sldId="415"/>
        </pc:sldMkLst>
      </pc:sldChg>
      <pc:sldChg chg="del">
        <pc:chgData name="Kevin Howarth" userId="1ab5f66553831173" providerId="LiveId" clId="{343E3DEE-802A-488B-9368-62FA27622B50}" dt="2021-07-23T18:40:51.921" v="83" actId="47"/>
        <pc:sldMkLst>
          <pc:docMk/>
          <pc:sldMk cId="448804261" sldId="416"/>
        </pc:sldMkLst>
      </pc:sldChg>
      <pc:sldChg chg="del">
        <pc:chgData name="Kevin Howarth" userId="1ab5f66553831173" providerId="LiveId" clId="{343E3DEE-802A-488B-9368-62FA27622B50}" dt="2021-07-23T18:40:53.018" v="84" actId="47"/>
        <pc:sldMkLst>
          <pc:docMk/>
          <pc:sldMk cId="536982718" sldId="417"/>
        </pc:sldMkLst>
      </pc:sldChg>
      <pc:sldChg chg="del">
        <pc:chgData name="Kevin Howarth" userId="1ab5f66553831173" providerId="LiveId" clId="{343E3DEE-802A-488B-9368-62FA27622B50}" dt="2021-07-23T18:40:36.509" v="79" actId="47"/>
        <pc:sldMkLst>
          <pc:docMk/>
          <pc:sldMk cId="889438354" sldId="418"/>
        </pc:sldMkLst>
      </pc:sldChg>
      <pc:sldChg chg="del">
        <pc:chgData name="Kevin Howarth" userId="1ab5f66553831173" providerId="LiveId" clId="{343E3DEE-802A-488B-9368-62FA27622B50}" dt="2021-07-23T18:40:54.246" v="86" actId="47"/>
        <pc:sldMkLst>
          <pc:docMk/>
          <pc:sldMk cId="3740665319" sldId="419"/>
        </pc:sldMkLst>
      </pc:sldChg>
      <pc:sldChg chg="del">
        <pc:chgData name="Kevin Howarth" userId="1ab5f66553831173" providerId="LiveId" clId="{343E3DEE-802A-488B-9368-62FA27622B50}" dt="2021-07-23T18:40:55.443" v="87" actId="47"/>
        <pc:sldMkLst>
          <pc:docMk/>
          <pc:sldMk cId="1737361084" sldId="420"/>
        </pc:sldMkLst>
      </pc:sldChg>
      <pc:sldChg chg="modSp add mod modTransition">
        <pc:chgData name="Kevin Howarth" userId="1ab5f66553831173" providerId="LiveId" clId="{343E3DEE-802A-488B-9368-62FA27622B50}" dt="2021-07-27T15:19:08.186" v="4142"/>
        <pc:sldMkLst>
          <pc:docMk/>
          <pc:sldMk cId="4017693502" sldId="426"/>
        </pc:sldMkLst>
        <pc:spChg chg="mod">
          <ac:chgData name="Kevin Howarth" userId="1ab5f66553831173" providerId="LiveId" clId="{343E3DEE-802A-488B-9368-62FA27622B50}" dt="2021-07-23T22:50:24.351" v="4123" actId="20577"/>
          <ac:spMkLst>
            <pc:docMk/>
            <pc:sldMk cId="4017693502" sldId="426"/>
            <ac:spMk id="3" creationId="{00000000-0000-0000-0000-000000000000}"/>
          </ac:spMkLst>
        </pc:spChg>
      </pc:sldChg>
      <pc:sldChg chg="del">
        <pc:chgData name="Kevin Howarth" userId="1ab5f66553831173" providerId="LiveId" clId="{343E3DEE-802A-488B-9368-62FA27622B50}" dt="2021-07-23T18:40:56.211" v="88" actId="47"/>
        <pc:sldMkLst>
          <pc:docMk/>
          <pc:sldMk cId="1105459651" sldId="428"/>
        </pc:sldMkLst>
      </pc:sldChg>
      <pc:sldChg chg="del">
        <pc:chgData name="Kevin Howarth" userId="1ab5f66553831173" providerId="LiveId" clId="{343E3DEE-802A-488B-9368-62FA27622B50}" dt="2021-07-23T18:40:50.102" v="82" actId="47"/>
        <pc:sldMkLst>
          <pc:docMk/>
          <pc:sldMk cId="116062313" sldId="429"/>
        </pc:sldMkLst>
      </pc:sldChg>
      <pc:sldChg chg="del">
        <pc:chgData name="Kevin Howarth" userId="1ab5f66553831173" providerId="LiveId" clId="{343E3DEE-802A-488B-9368-62FA27622B50}" dt="2021-07-23T18:40:53.706" v="85" actId="47"/>
        <pc:sldMkLst>
          <pc:docMk/>
          <pc:sldMk cId="4202293130" sldId="430"/>
        </pc:sldMkLst>
      </pc:sldChg>
      <pc:sldChg chg="del">
        <pc:chgData name="Kevin Howarth" userId="1ab5f66553831173" providerId="LiveId" clId="{343E3DEE-802A-488B-9368-62FA27622B50}" dt="2021-07-23T18:40:48.272" v="81" actId="47"/>
        <pc:sldMkLst>
          <pc:docMk/>
          <pc:sldMk cId="1123569044" sldId="431"/>
        </pc:sldMkLst>
      </pc:sldChg>
      <pc:sldChg chg="new del">
        <pc:chgData name="Kevin Howarth" userId="1ab5f66553831173" providerId="LiveId" clId="{343E3DEE-802A-488B-9368-62FA27622B50}" dt="2021-07-23T18:40:57.186" v="89" actId="47"/>
        <pc:sldMkLst>
          <pc:docMk/>
          <pc:sldMk cId="450278408" sldId="432"/>
        </pc:sldMkLst>
      </pc:sldChg>
      <pc:sldChg chg="add del">
        <pc:chgData name="Kevin Howarth" userId="1ab5f66553831173" providerId="LiveId" clId="{343E3DEE-802A-488B-9368-62FA27622B50}" dt="2021-07-23T22:48:19.792" v="3966" actId="47"/>
        <pc:sldMkLst>
          <pc:docMk/>
          <pc:sldMk cId="3096110300" sldId="433"/>
        </pc:sldMkLst>
      </pc:sldChg>
      <pc:sldChg chg="modSp add mod modTransition">
        <pc:chgData name="Kevin Howarth" userId="1ab5f66553831173" providerId="LiveId" clId="{343E3DEE-802A-488B-9368-62FA27622B50}" dt="2021-07-27T15:19:08.186" v="4142"/>
        <pc:sldMkLst>
          <pc:docMk/>
          <pc:sldMk cId="2891596269" sldId="435"/>
        </pc:sldMkLst>
        <pc:spChg chg="mod">
          <ac:chgData name="Kevin Howarth" userId="1ab5f66553831173" providerId="LiveId" clId="{343E3DEE-802A-488B-9368-62FA27622B50}" dt="2021-07-23T21:11:18.748" v="1297" actId="115"/>
          <ac:spMkLst>
            <pc:docMk/>
            <pc:sldMk cId="2891596269" sldId="435"/>
            <ac:spMk id="3" creationId="{00000000-0000-0000-0000-000000000000}"/>
          </ac:spMkLst>
        </pc:spChg>
      </pc:sldChg>
      <pc:sldChg chg="delSp modSp add mod modTransition modNotes modNotesTx">
        <pc:chgData name="Kevin Howarth" userId="1ab5f66553831173" providerId="LiveId" clId="{343E3DEE-802A-488B-9368-62FA27622B50}" dt="2021-07-27T15:19:08.186" v="4142"/>
        <pc:sldMkLst>
          <pc:docMk/>
          <pc:sldMk cId="1524251718" sldId="437"/>
        </pc:sldMkLst>
        <pc:spChg chg="mod">
          <ac:chgData name="Kevin Howarth" userId="1ab5f66553831173" providerId="LiveId" clId="{343E3DEE-802A-488B-9368-62FA27622B50}" dt="2021-07-23T19:15:55.282" v="446" actId="5793"/>
          <ac:spMkLst>
            <pc:docMk/>
            <pc:sldMk cId="1524251718" sldId="437"/>
            <ac:spMk id="2" creationId="{00000000-0000-0000-0000-000000000000}"/>
          </ac:spMkLst>
        </pc:spChg>
        <pc:spChg chg="mod">
          <ac:chgData name="Kevin Howarth" userId="1ab5f66553831173" providerId="LiveId" clId="{343E3DEE-802A-488B-9368-62FA27622B50}" dt="2021-07-23T19:46:44.766" v="960" actId="20577"/>
          <ac:spMkLst>
            <pc:docMk/>
            <pc:sldMk cId="1524251718" sldId="437"/>
            <ac:spMk id="3" creationId="{00000000-0000-0000-0000-000000000000}"/>
          </ac:spMkLst>
        </pc:spChg>
        <pc:picChg chg="del">
          <ac:chgData name="Kevin Howarth" userId="1ab5f66553831173" providerId="LiveId" clId="{343E3DEE-802A-488B-9368-62FA27622B50}" dt="2021-07-23T19:07:25.241" v="336" actId="478"/>
          <ac:picMkLst>
            <pc:docMk/>
            <pc:sldMk cId="1524251718" sldId="437"/>
            <ac:picMk id="4" creationId="{3E6344F4-5D45-4EFA-AE57-8B933E7BD29C}"/>
          </ac:picMkLst>
        </pc:picChg>
        <pc:picChg chg="del">
          <ac:chgData name="Kevin Howarth" userId="1ab5f66553831173" providerId="LiveId" clId="{343E3DEE-802A-488B-9368-62FA27622B50}" dt="2021-07-23T19:07:20.135" v="335" actId="478"/>
          <ac:picMkLst>
            <pc:docMk/>
            <pc:sldMk cId="1524251718" sldId="437"/>
            <ac:picMk id="5" creationId="{2ACA4E62-ADBD-4085-9293-F23F4DCFC366}"/>
          </ac:picMkLst>
        </pc:picChg>
        <pc:picChg chg="del">
          <ac:chgData name="Kevin Howarth" userId="1ab5f66553831173" providerId="LiveId" clId="{343E3DEE-802A-488B-9368-62FA27622B50}" dt="2021-07-23T19:07:28.744" v="337" actId="478"/>
          <ac:picMkLst>
            <pc:docMk/>
            <pc:sldMk cId="1524251718" sldId="437"/>
            <ac:picMk id="6" creationId="{00000000-0000-0000-0000-000000000000}"/>
          </ac:picMkLst>
        </pc:picChg>
      </pc:sldChg>
      <pc:sldChg chg="add modTransition">
        <pc:chgData name="Kevin Howarth" userId="1ab5f66553831173" providerId="LiveId" clId="{343E3DEE-802A-488B-9368-62FA27622B50}" dt="2021-07-27T15:19:08.186" v="4142"/>
        <pc:sldMkLst>
          <pc:docMk/>
          <pc:sldMk cId="3216448707" sldId="440"/>
        </pc:sldMkLst>
      </pc:sldChg>
      <pc:sldChg chg="modSp add mod modTransition">
        <pc:chgData name="Kevin Howarth" userId="1ab5f66553831173" providerId="LiveId" clId="{343E3DEE-802A-488B-9368-62FA27622B50}" dt="2021-07-27T15:19:08.186" v="4142"/>
        <pc:sldMkLst>
          <pc:docMk/>
          <pc:sldMk cId="1494455852" sldId="444"/>
        </pc:sldMkLst>
        <pc:spChg chg="mod">
          <ac:chgData name="Kevin Howarth" userId="1ab5f66553831173" providerId="LiveId" clId="{343E3DEE-802A-488B-9368-62FA27622B50}" dt="2021-07-23T19:04:47.160" v="255" actId="5793"/>
          <ac:spMkLst>
            <pc:docMk/>
            <pc:sldMk cId="1494455852" sldId="444"/>
            <ac:spMk id="2" creationId="{00000000-0000-0000-0000-000000000000}"/>
          </ac:spMkLst>
        </pc:spChg>
        <pc:spChg chg="mod">
          <ac:chgData name="Kevin Howarth" userId="1ab5f66553831173" providerId="LiveId" clId="{343E3DEE-802A-488B-9368-62FA27622B50}" dt="2021-07-23T19:06:27.932" v="334" actId="20577"/>
          <ac:spMkLst>
            <pc:docMk/>
            <pc:sldMk cId="1494455852" sldId="444"/>
            <ac:spMk id="3" creationId="{00000000-0000-0000-0000-000000000000}"/>
          </ac:spMkLst>
        </pc:spChg>
      </pc:sldChg>
      <pc:sldChg chg="modSp add mod modTransition">
        <pc:chgData name="Kevin Howarth" userId="1ab5f66553831173" providerId="LiveId" clId="{343E3DEE-802A-488B-9368-62FA27622B50}" dt="2021-07-27T15:19:08.186" v="4142"/>
        <pc:sldMkLst>
          <pc:docMk/>
          <pc:sldMk cId="3491858629" sldId="447"/>
        </pc:sldMkLst>
        <pc:spChg chg="mod">
          <ac:chgData name="Kevin Howarth" userId="1ab5f66553831173" providerId="LiveId" clId="{343E3DEE-802A-488B-9368-62FA27622B50}" dt="2021-07-23T22:25:24.366" v="3238" actId="14100"/>
          <ac:spMkLst>
            <pc:docMk/>
            <pc:sldMk cId="3491858629" sldId="447"/>
            <ac:spMk id="2" creationId="{00000000-0000-0000-0000-000000000000}"/>
          </ac:spMkLst>
        </pc:spChg>
        <pc:spChg chg="mod">
          <ac:chgData name="Kevin Howarth" userId="1ab5f66553831173" providerId="LiveId" clId="{343E3DEE-802A-488B-9368-62FA27622B50}" dt="2021-07-23T22:32:32.714" v="3512" actId="115"/>
          <ac:spMkLst>
            <pc:docMk/>
            <pc:sldMk cId="3491858629" sldId="447"/>
            <ac:spMk id="3" creationId="{00000000-0000-0000-0000-000000000000}"/>
          </ac:spMkLst>
        </pc:spChg>
      </pc:sldChg>
      <pc:sldChg chg="modSp add del mod modTransition">
        <pc:chgData name="Kevin Howarth" userId="1ab5f66553831173" providerId="LiveId" clId="{343E3DEE-802A-488B-9368-62FA27622B50}" dt="2021-07-27T15:31:31.843" v="4144" actId="47"/>
        <pc:sldMkLst>
          <pc:docMk/>
          <pc:sldMk cId="1990826551" sldId="450"/>
        </pc:sldMkLst>
        <pc:spChg chg="mod">
          <ac:chgData name="Kevin Howarth" userId="1ab5f66553831173" providerId="LiveId" clId="{343E3DEE-802A-488B-9368-62FA27622B50}" dt="2021-07-23T22:26:07.104" v="3244" actId="14100"/>
          <ac:spMkLst>
            <pc:docMk/>
            <pc:sldMk cId="1990826551" sldId="450"/>
            <ac:spMk id="2" creationId="{00000000-0000-0000-0000-000000000000}"/>
          </ac:spMkLst>
        </pc:spChg>
        <pc:spChg chg="mod">
          <ac:chgData name="Kevin Howarth" userId="1ab5f66553831173" providerId="LiveId" clId="{343E3DEE-802A-488B-9368-62FA27622B50}" dt="2021-07-23T22:26:40.178" v="3247" actId="255"/>
          <ac:spMkLst>
            <pc:docMk/>
            <pc:sldMk cId="1990826551" sldId="450"/>
            <ac:spMk id="3" creationId="{00000000-0000-0000-0000-000000000000}"/>
          </ac:spMkLst>
        </pc:spChg>
      </pc:sldChg>
      <pc:sldChg chg="add del">
        <pc:chgData name="Kevin Howarth" userId="1ab5f66553831173" providerId="LiveId" clId="{343E3DEE-802A-488B-9368-62FA27622B50}" dt="2021-07-23T22:32:19.161" v="3510" actId="47"/>
        <pc:sldMkLst>
          <pc:docMk/>
          <pc:sldMk cId="832957828" sldId="451"/>
        </pc:sldMkLst>
      </pc:sldChg>
      <pc:sldChg chg="modSp add mod modTransition">
        <pc:chgData name="Kevin Howarth" userId="1ab5f66553831173" providerId="LiveId" clId="{343E3DEE-802A-488B-9368-62FA27622B50}" dt="2021-07-27T15:19:08.186" v="4142"/>
        <pc:sldMkLst>
          <pc:docMk/>
          <pc:sldMk cId="3183501482" sldId="452"/>
        </pc:sldMkLst>
        <pc:spChg chg="mod">
          <ac:chgData name="Kevin Howarth" userId="1ab5f66553831173" providerId="LiveId" clId="{343E3DEE-802A-488B-9368-62FA27622B50}" dt="2021-07-23T22:30:18.912" v="3389" actId="14100"/>
          <ac:spMkLst>
            <pc:docMk/>
            <pc:sldMk cId="3183501482" sldId="452"/>
            <ac:spMk id="2" creationId="{00000000-0000-0000-0000-000000000000}"/>
          </ac:spMkLst>
        </pc:spChg>
        <pc:spChg chg="mod">
          <ac:chgData name="Kevin Howarth" userId="1ab5f66553831173" providerId="LiveId" clId="{343E3DEE-802A-488B-9368-62FA27622B50}" dt="2021-07-23T22:30:58.139" v="3402" actId="20577"/>
          <ac:spMkLst>
            <pc:docMk/>
            <pc:sldMk cId="3183501482" sldId="452"/>
            <ac:spMk id="3" creationId="{00000000-0000-0000-0000-000000000000}"/>
          </ac:spMkLst>
        </pc:spChg>
      </pc:sldChg>
      <pc:sldChg chg="modSp add mod modTransition">
        <pc:chgData name="Kevin Howarth" userId="1ab5f66553831173" providerId="LiveId" clId="{343E3DEE-802A-488B-9368-62FA27622B50}" dt="2021-07-27T15:19:08.186" v="4142"/>
        <pc:sldMkLst>
          <pc:docMk/>
          <pc:sldMk cId="2915512283" sldId="453"/>
        </pc:sldMkLst>
        <pc:spChg chg="mod">
          <ac:chgData name="Kevin Howarth" userId="1ab5f66553831173" providerId="LiveId" clId="{343E3DEE-802A-488B-9368-62FA27622B50}" dt="2021-07-23T22:26:59.501" v="3248" actId="14100"/>
          <ac:spMkLst>
            <pc:docMk/>
            <pc:sldMk cId="2915512283" sldId="453"/>
            <ac:spMk id="2" creationId="{00000000-0000-0000-0000-000000000000}"/>
          </ac:spMkLst>
        </pc:spChg>
        <pc:spChg chg="mod">
          <ac:chgData name="Kevin Howarth" userId="1ab5f66553831173" providerId="LiveId" clId="{343E3DEE-802A-488B-9368-62FA27622B50}" dt="2021-07-23T22:28:22.315" v="3307" actId="20577"/>
          <ac:spMkLst>
            <pc:docMk/>
            <pc:sldMk cId="2915512283" sldId="453"/>
            <ac:spMk id="3" creationId="{00000000-0000-0000-0000-000000000000}"/>
          </ac:spMkLst>
        </pc:spChg>
      </pc:sldChg>
      <pc:sldChg chg="add del">
        <pc:chgData name="Kevin Howarth" userId="1ab5f66553831173" providerId="LiveId" clId="{343E3DEE-802A-488B-9368-62FA27622B50}" dt="2021-07-23T22:34:51.224" v="3518" actId="47"/>
        <pc:sldMkLst>
          <pc:docMk/>
          <pc:sldMk cId="1124576840" sldId="455"/>
        </pc:sldMkLst>
      </pc:sldChg>
      <pc:sldChg chg="add del">
        <pc:chgData name="Kevin Howarth" userId="1ab5f66553831173" providerId="LiveId" clId="{343E3DEE-802A-488B-9368-62FA27622B50}" dt="2021-07-23T22:39:19.427" v="3753" actId="47"/>
        <pc:sldMkLst>
          <pc:docMk/>
          <pc:sldMk cId="872646958" sldId="457"/>
        </pc:sldMkLst>
      </pc:sldChg>
      <pc:sldChg chg="add del">
        <pc:chgData name="Kevin Howarth" userId="1ab5f66553831173" providerId="LiveId" clId="{343E3DEE-802A-488B-9368-62FA27622B50}" dt="2021-07-23T22:44:57.447" v="3864" actId="47"/>
        <pc:sldMkLst>
          <pc:docMk/>
          <pc:sldMk cId="1985475482" sldId="459"/>
        </pc:sldMkLst>
      </pc:sldChg>
      <pc:sldChg chg="delSp modSp add mod modTransition">
        <pc:chgData name="Kevin Howarth" userId="1ab5f66553831173" providerId="LiveId" clId="{343E3DEE-802A-488B-9368-62FA27622B50}" dt="2021-07-27T15:19:08.186" v="4142"/>
        <pc:sldMkLst>
          <pc:docMk/>
          <pc:sldMk cId="2768636022" sldId="475"/>
        </pc:sldMkLst>
        <pc:spChg chg="mod">
          <ac:chgData name="Kevin Howarth" userId="1ab5f66553831173" providerId="LiveId" clId="{343E3DEE-802A-488B-9368-62FA27622B50}" dt="2021-07-23T21:28:08.732" v="1783" actId="115"/>
          <ac:spMkLst>
            <pc:docMk/>
            <pc:sldMk cId="2768636022" sldId="475"/>
            <ac:spMk id="3" creationId="{00000000-0000-0000-0000-000000000000}"/>
          </ac:spMkLst>
        </pc:spChg>
        <pc:picChg chg="mod">
          <ac:chgData name="Kevin Howarth" userId="1ab5f66553831173" providerId="LiveId" clId="{343E3DEE-802A-488B-9368-62FA27622B50}" dt="2021-07-23T21:27:23.056" v="1765" actId="1076"/>
          <ac:picMkLst>
            <pc:docMk/>
            <pc:sldMk cId="2768636022" sldId="475"/>
            <ac:picMk id="4" creationId="{6A6757B7-291C-4254-95A0-58CD0C98A7D9}"/>
          </ac:picMkLst>
        </pc:picChg>
        <pc:picChg chg="del">
          <ac:chgData name="Kevin Howarth" userId="1ab5f66553831173" providerId="LiveId" clId="{343E3DEE-802A-488B-9368-62FA27622B50}" dt="2021-07-23T21:27:25.197" v="1766" actId="478"/>
          <ac:picMkLst>
            <pc:docMk/>
            <pc:sldMk cId="2768636022" sldId="475"/>
            <ac:picMk id="5" creationId="{00000000-0000-0000-0000-000000000000}"/>
          </ac:picMkLst>
        </pc:picChg>
        <pc:picChg chg="del">
          <ac:chgData name="Kevin Howarth" userId="1ab5f66553831173" providerId="LiveId" clId="{343E3DEE-802A-488B-9368-62FA27622B50}" dt="2021-07-23T21:27:26.069" v="1767" actId="478"/>
          <ac:picMkLst>
            <pc:docMk/>
            <pc:sldMk cId="2768636022" sldId="475"/>
            <ac:picMk id="6" creationId="{00000000-0000-0000-0000-000000000000}"/>
          </ac:picMkLst>
        </pc:picChg>
      </pc:sldChg>
      <pc:sldChg chg="modSp add mod modTransition">
        <pc:chgData name="Kevin Howarth" userId="1ab5f66553831173" providerId="LiveId" clId="{343E3DEE-802A-488B-9368-62FA27622B50}" dt="2021-07-27T15:19:08.186" v="4142"/>
        <pc:sldMkLst>
          <pc:docMk/>
          <pc:sldMk cId="2573179654" sldId="479"/>
        </pc:sldMkLst>
        <pc:spChg chg="mod">
          <ac:chgData name="Kevin Howarth" userId="1ab5f66553831173" providerId="LiveId" clId="{343E3DEE-802A-488B-9368-62FA27622B50}" dt="2021-07-23T22:39:28.142" v="3754" actId="14100"/>
          <ac:spMkLst>
            <pc:docMk/>
            <pc:sldMk cId="2573179654" sldId="479"/>
            <ac:spMk id="2" creationId="{00000000-0000-0000-0000-000000000000}"/>
          </ac:spMkLst>
        </pc:spChg>
        <pc:spChg chg="mod">
          <ac:chgData name="Kevin Howarth" userId="1ab5f66553831173" providerId="LiveId" clId="{343E3DEE-802A-488B-9368-62FA27622B50}" dt="2021-07-23T22:43:22.827" v="3807" actId="122"/>
          <ac:spMkLst>
            <pc:docMk/>
            <pc:sldMk cId="2573179654" sldId="479"/>
            <ac:spMk id="3" creationId="{00000000-0000-0000-0000-000000000000}"/>
          </ac:spMkLst>
        </pc:spChg>
      </pc:sldChg>
      <pc:sldChg chg="modSp add mod modTransition">
        <pc:chgData name="Kevin Howarth" userId="1ab5f66553831173" providerId="LiveId" clId="{343E3DEE-802A-488B-9368-62FA27622B50}" dt="2021-07-27T15:19:08.186" v="4142"/>
        <pc:sldMkLst>
          <pc:docMk/>
          <pc:sldMk cId="2982649964" sldId="486"/>
        </pc:sldMkLst>
        <pc:spChg chg="mod">
          <ac:chgData name="Kevin Howarth" userId="1ab5f66553831173" providerId="LiveId" clId="{343E3DEE-802A-488B-9368-62FA27622B50}" dt="2021-07-23T22:34:58.963" v="3519" actId="14100"/>
          <ac:spMkLst>
            <pc:docMk/>
            <pc:sldMk cId="2982649964" sldId="486"/>
            <ac:spMk id="2" creationId="{00000000-0000-0000-0000-000000000000}"/>
          </ac:spMkLst>
        </pc:spChg>
        <pc:spChg chg="mod">
          <ac:chgData name="Kevin Howarth" userId="1ab5f66553831173" providerId="LiveId" clId="{343E3DEE-802A-488B-9368-62FA27622B50}" dt="2021-07-23T22:36:36.645" v="3630" actId="113"/>
          <ac:spMkLst>
            <pc:docMk/>
            <pc:sldMk cId="2982649964" sldId="486"/>
            <ac:spMk id="3" creationId="{00000000-0000-0000-0000-000000000000}"/>
          </ac:spMkLst>
        </pc:spChg>
      </pc:sldChg>
      <pc:sldChg chg="modSp add mod modTransition">
        <pc:chgData name="Kevin Howarth" userId="1ab5f66553831173" providerId="LiveId" clId="{343E3DEE-802A-488B-9368-62FA27622B50}" dt="2021-07-27T15:33:53.087" v="4150" actId="255"/>
        <pc:sldMkLst>
          <pc:docMk/>
          <pc:sldMk cId="1791314289" sldId="487"/>
        </pc:sldMkLst>
        <pc:spChg chg="mod">
          <ac:chgData name="Kevin Howarth" userId="1ab5f66553831173" providerId="LiveId" clId="{343E3DEE-802A-488B-9368-62FA27622B50}" dt="2021-07-23T22:36:45.061" v="3631" actId="14100"/>
          <ac:spMkLst>
            <pc:docMk/>
            <pc:sldMk cId="1791314289" sldId="487"/>
            <ac:spMk id="2" creationId="{00000000-0000-0000-0000-000000000000}"/>
          </ac:spMkLst>
        </pc:spChg>
        <pc:spChg chg="mod">
          <ac:chgData name="Kevin Howarth" userId="1ab5f66553831173" providerId="LiveId" clId="{343E3DEE-802A-488B-9368-62FA27622B50}" dt="2021-07-27T15:33:53.087" v="4150" actId="255"/>
          <ac:spMkLst>
            <pc:docMk/>
            <pc:sldMk cId="1791314289" sldId="487"/>
            <ac:spMk id="3" creationId="{00000000-0000-0000-0000-000000000000}"/>
          </ac:spMkLst>
        </pc:spChg>
      </pc:sldChg>
      <pc:sldChg chg="modSp add del mod">
        <pc:chgData name="Kevin Howarth" userId="1ab5f66553831173" providerId="LiveId" clId="{343E3DEE-802A-488B-9368-62FA27622B50}" dt="2021-07-23T22:38:54.300" v="3747" actId="47"/>
        <pc:sldMkLst>
          <pc:docMk/>
          <pc:sldMk cId="2274035982" sldId="488"/>
        </pc:sldMkLst>
        <pc:spChg chg="mod">
          <ac:chgData name="Kevin Howarth" userId="1ab5f66553831173" providerId="LiveId" clId="{343E3DEE-802A-488B-9368-62FA27622B50}" dt="2021-07-23T18:39:00.521" v="6" actId="27636"/>
          <ac:spMkLst>
            <pc:docMk/>
            <pc:sldMk cId="2274035982" sldId="488"/>
            <ac:spMk id="3" creationId="{00000000-0000-0000-0000-000000000000}"/>
          </ac:spMkLst>
        </pc:spChg>
      </pc:sldChg>
      <pc:sldChg chg="add del">
        <pc:chgData name="Kevin Howarth" userId="1ab5f66553831173" providerId="LiveId" clId="{343E3DEE-802A-488B-9368-62FA27622B50}" dt="2021-07-23T21:11:29.457" v="1298" actId="47"/>
        <pc:sldMkLst>
          <pc:docMk/>
          <pc:sldMk cId="1295337981" sldId="494"/>
        </pc:sldMkLst>
      </pc:sldChg>
      <pc:sldChg chg="add del">
        <pc:chgData name="Kevin Howarth" userId="1ab5f66553831173" providerId="LiveId" clId="{343E3DEE-802A-488B-9368-62FA27622B50}" dt="2021-07-23T21:26:39.235" v="1752" actId="47"/>
        <pc:sldMkLst>
          <pc:docMk/>
          <pc:sldMk cId="221991159" sldId="495"/>
        </pc:sldMkLst>
      </pc:sldChg>
      <pc:sldChg chg="delSp modSp add mod modTransition">
        <pc:chgData name="Kevin Howarth" userId="1ab5f66553831173" providerId="LiveId" clId="{343E3DEE-802A-488B-9368-62FA27622B50}" dt="2021-07-27T15:19:08.186" v="4142"/>
        <pc:sldMkLst>
          <pc:docMk/>
          <pc:sldMk cId="266299229" sldId="499"/>
        </pc:sldMkLst>
        <pc:spChg chg="mod">
          <ac:chgData name="Kevin Howarth" userId="1ab5f66553831173" providerId="LiveId" clId="{343E3DEE-802A-488B-9368-62FA27622B50}" dt="2021-07-23T21:24:42.108" v="1689" actId="20577"/>
          <ac:spMkLst>
            <pc:docMk/>
            <pc:sldMk cId="266299229" sldId="499"/>
            <ac:spMk id="3" creationId="{00000000-0000-0000-0000-000000000000}"/>
          </ac:spMkLst>
        </pc:spChg>
        <pc:picChg chg="mod">
          <ac:chgData name="Kevin Howarth" userId="1ab5f66553831173" providerId="LiveId" clId="{343E3DEE-802A-488B-9368-62FA27622B50}" dt="2021-07-23T21:24:47.747" v="1690" actId="1076"/>
          <ac:picMkLst>
            <pc:docMk/>
            <pc:sldMk cId="266299229" sldId="499"/>
            <ac:picMk id="4" creationId="{CFF6816D-AE82-49B0-AA1A-406EFFB28E3A}"/>
          </ac:picMkLst>
        </pc:picChg>
        <pc:picChg chg="del">
          <ac:chgData name="Kevin Howarth" userId="1ab5f66553831173" providerId="LiveId" clId="{343E3DEE-802A-488B-9368-62FA27622B50}" dt="2021-07-23T21:24:50.705" v="1691" actId="478"/>
          <ac:picMkLst>
            <pc:docMk/>
            <pc:sldMk cId="266299229" sldId="499"/>
            <ac:picMk id="5" creationId="{00000000-0000-0000-0000-000000000000}"/>
          </ac:picMkLst>
        </pc:picChg>
        <pc:picChg chg="del">
          <ac:chgData name="Kevin Howarth" userId="1ab5f66553831173" providerId="LiveId" clId="{343E3DEE-802A-488B-9368-62FA27622B50}" dt="2021-07-23T21:24:52.052" v="1692" actId="478"/>
          <ac:picMkLst>
            <pc:docMk/>
            <pc:sldMk cId="266299229" sldId="499"/>
            <ac:picMk id="6" creationId="{00000000-0000-0000-0000-000000000000}"/>
          </ac:picMkLst>
        </pc:picChg>
      </pc:sldChg>
      <pc:sldChg chg="delSp add del mod">
        <pc:chgData name="Kevin Howarth" userId="1ab5f66553831173" providerId="LiveId" clId="{343E3DEE-802A-488B-9368-62FA27622B50}" dt="2021-07-23T19:47:07.533" v="961" actId="47"/>
        <pc:sldMkLst>
          <pc:docMk/>
          <pc:sldMk cId="2790203029" sldId="500"/>
        </pc:sldMkLst>
        <pc:picChg chg="del">
          <ac:chgData name="Kevin Howarth" userId="1ab5f66553831173" providerId="LiveId" clId="{343E3DEE-802A-488B-9368-62FA27622B50}" dt="2021-07-23T19:08:05.581" v="339" actId="478"/>
          <ac:picMkLst>
            <pc:docMk/>
            <pc:sldMk cId="2790203029" sldId="500"/>
            <ac:picMk id="4" creationId="{3E6344F4-5D45-4EFA-AE57-8B933E7BD29C}"/>
          </ac:picMkLst>
        </pc:picChg>
        <pc:picChg chg="del">
          <ac:chgData name="Kevin Howarth" userId="1ab5f66553831173" providerId="LiveId" clId="{343E3DEE-802A-488B-9368-62FA27622B50}" dt="2021-07-23T19:08:04.016" v="338" actId="478"/>
          <ac:picMkLst>
            <pc:docMk/>
            <pc:sldMk cId="2790203029" sldId="500"/>
            <ac:picMk id="5" creationId="{2ACA4E62-ADBD-4085-9293-F23F4DCFC366}"/>
          </ac:picMkLst>
        </pc:picChg>
        <pc:picChg chg="del">
          <ac:chgData name="Kevin Howarth" userId="1ab5f66553831173" providerId="LiveId" clId="{343E3DEE-802A-488B-9368-62FA27622B50}" dt="2021-07-23T19:08:06.983" v="340" actId="478"/>
          <ac:picMkLst>
            <pc:docMk/>
            <pc:sldMk cId="2790203029" sldId="500"/>
            <ac:picMk id="6" creationId="{00000000-0000-0000-0000-000000000000}"/>
          </ac:picMkLst>
        </pc:picChg>
      </pc:sldChg>
      <pc:sldChg chg="delSp modSp add del mod">
        <pc:chgData name="Kevin Howarth" userId="1ab5f66553831173" providerId="LiveId" clId="{343E3DEE-802A-488B-9368-62FA27622B50}" dt="2021-07-23T19:47:13.566" v="962" actId="47"/>
        <pc:sldMkLst>
          <pc:docMk/>
          <pc:sldMk cId="2590420233" sldId="501"/>
        </pc:sldMkLst>
        <pc:spChg chg="mod">
          <ac:chgData name="Kevin Howarth" userId="1ab5f66553831173" providerId="LiveId" clId="{343E3DEE-802A-488B-9368-62FA27622B50}" dt="2021-07-23T18:39:00.464" v="2" actId="27636"/>
          <ac:spMkLst>
            <pc:docMk/>
            <pc:sldMk cId="2590420233" sldId="501"/>
            <ac:spMk id="3" creationId="{00000000-0000-0000-0000-000000000000}"/>
          </ac:spMkLst>
        </pc:spChg>
        <pc:picChg chg="del">
          <ac:chgData name="Kevin Howarth" userId="1ab5f66553831173" providerId="LiveId" clId="{343E3DEE-802A-488B-9368-62FA27622B50}" dt="2021-07-23T19:08:12.251" v="342" actId="478"/>
          <ac:picMkLst>
            <pc:docMk/>
            <pc:sldMk cId="2590420233" sldId="501"/>
            <ac:picMk id="4" creationId="{3E6344F4-5D45-4EFA-AE57-8B933E7BD29C}"/>
          </ac:picMkLst>
        </pc:picChg>
        <pc:picChg chg="del">
          <ac:chgData name="Kevin Howarth" userId="1ab5f66553831173" providerId="LiveId" clId="{343E3DEE-802A-488B-9368-62FA27622B50}" dt="2021-07-23T19:08:11.225" v="341" actId="478"/>
          <ac:picMkLst>
            <pc:docMk/>
            <pc:sldMk cId="2590420233" sldId="501"/>
            <ac:picMk id="5" creationId="{2ACA4E62-ADBD-4085-9293-F23F4DCFC366}"/>
          </ac:picMkLst>
        </pc:picChg>
        <pc:picChg chg="del">
          <ac:chgData name="Kevin Howarth" userId="1ab5f66553831173" providerId="LiveId" clId="{343E3DEE-802A-488B-9368-62FA27622B50}" dt="2021-07-23T19:08:13" v="343" actId="478"/>
          <ac:picMkLst>
            <pc:docMk/>
            <pc:sldMk cId="2590420233" sldId="501"/>
            <ac:picMk id="6" creationId="{00000000-0000-0000-0000-000000000000}"/>
          </ac:picMkLst>
        </pc:picChg>
      </pc:sldChg>
      <pc:sldChg chg="add del">
        <pc:chgData name="Kevin Howarth" userId="1ab5f66553831173" providerId="LiveId" clId="{343E3DEE-802A-488B-9368-62FA27622B50}" dt="2021-07-23T21:28:33.199" v="1784" actId="47"/>
        <pc:sldMkLst>
          <pc:docMk/>
          <pc:sldMk cId="399634667" sldId="502"/>
        </pc:sldMkLst>
      </pc:sldChg>
      <pc:sldChg chg="modSp add mod ord modTransition">
        <pc:chgData name="Kevin Howarth" userId="1ab5f66553831173" providerId="LiveId" clId="{343E3DEE-802A-488B-9368-62FA27622B50}" dt="2021-07-27T15:19:08.186" v="4142"/>
        <pc:sldMkLst>
          <pc:docMk/>
          <pc:sldMk cId="4158848819" sldId="503"/>
        </pc:sldMkLst>
        <pc:spChg chg="mod">
          <ac:chgData name="Kevin Howarth" userId="1ab5f66553831173" providerId="LiveId" clId="{343E3DEE-802A-488B-9368-62FA27622B50}" dt="2021-07-23T21:57:26.998" v="2316" actId="1076"/>
          <ac:spMkLst>
            <pc:docMk/>
            <pc:sldMk cId="4158848819" sldId="503"/>
            <ac:spMk id="2" creationId="{00000000-0000-0000-0000-000000000000}"/>
          </ac:spMkLst>
        </pc:spChg>
        <pc:spChg chg="mod">
          <ac:chgData name="Kevin Howarth" userId="1ab5f66553831173" providerId="LiveId" clId="{343E3DEE-802A-488B-9368-62FA27622B50}" dt="2021-07-23T22:24:18.554" v="3232" actId="20577"/>
          <ac:spMkLst>
            <pc:docMk/>
            <pc:sldMk cId="4158848819" sldId="503"/>
            <ac:spMk id="3" creationId="{00000000-0000-0000-0000-000000000000}"/>
          </ac:spMkLst>
        </pc:spChg>
        <pc:picChg chg="mod">
          <ac:chgData name="Kevin Howarth" userId="1ab5f66553831173" providerId="LiveId" clId="{343E3DEE-802A-488B-9368-62FA27622B50}" dt="2021-07-23T22:24:23.425" v="3233" actId="1076"/>
          <ac:picMkLst>
            <pc:docMk/>
            <pc:sldMk cId="4158848819" sldId="503"/>
            <ac:picMk id="9" creationId="{5203F34D-CC3D-4A7B-BA3B-49AD4BEE7C7A}"/>
          </ac:picMkLst>
        </pc:picChg>
      </pc:sldChg>
      <pc:sldChg chg="add modTransition">
        <pc:chgData name="Kevin Howarth" userId="1ab5f66553831173" providerId="LiveId" clId="{343E3DEE-802A-488B-9368-62FA27622B50}" dt="2021-07-27T15:19:08.186" v="4142"/>
        <pc:sldMkLst>
          <pc:docMk/>
          <pc:sldMk cId="1604065546" sldId="504"/>
        </pc:sldMkLst>
      </pc:sldChg>
      <pc:sldChg chg="add modTransition">
        <pc:chgData name="Kevin Howarth" userId="1ab5f66553831173" providerId="LiveId" clId="{343E3DEE-802A-488B-9368-62FA27622B50}" dt="2021-07-27T15:19:08.186" v="4142"/>
        <pc:sldMkLst>
          <pc:docMk/>
          <pc:sldMk cId="296164000" sldId="505"/>
        </pc:sldMkLst>
      </pc:sldChg>
      <pc:sldChg chg="add modTransition">
        <pc:chgData name="Kevin Howarth" userId="1ab5f66553831173" providerId="LiveId" clId="{343E3DEE-802A-488B-9368-62FA27622B50}" dt="2021-07-27T15:19:08.186" v="4142"/>
        <pc:sldMkLst>
          <pc:docMk/>
          <pc:sldMk cId="898893209" sldId="506"/>
        </pc:sldMkLst>
      </pc:sldChg>
      <pc:sldChg chg="add modTransition">
        <pc:chgData name="Kevin Howarth" userId="1ab5f66553831173" providerId="LiveId" clId="{343E3DEE-802A-488B-9368-62FA27622B50}" dt="2021-07-27T15:19:08.186" v="4142"/>
        <pc:sldMkLst>
          <pc:docMk/>
          <pc:sldMk cId="1910854916" sldId="507"/>
        </pc:sldMkLst>
      </pc:sldChg>
      <pc:sldChg chg="add modTransition">
        <pc:chgData name="Kevin Howarth" userId="1ab5f66553831173" providerId="LiveId" clId="{343E3DEE-802A-488B-9368-62FA27622B50}" dt="2021-07-27T15:19:08.186" v="4142"/>
        <pc:sldMkLst>
          <pc:docMk/>
          <pc:sldMk cId="1607698510" sldId="508"/>
        </pc:sldMkLst>
      </pc:sldChg>
      <pc:sldChg chg="add modTransition">
        <pc:chgData name="Kevin Howarth" userId="1ab5f66553831173" providerId="LiveId" clId="{343E3DEE-802A-488B-9368-62FA27622B50}" dt="2021-07-27T15:19:08.186" v="4142"/>
        <pc:sldMkLst>
          <pc:docMk/>
          <pc:sldMk cId="2099368871" sldId="509"/>
        </pc:sldMkLst>
      </pc:sldChg>
      <pc:sldChg chg="add modTransition">
        <pc:chgData name="Kevin Howarth" userId="1ab5f66553831173" providerId="LiveId" clId="{343E3DEE-802A-488B-9368-62FA27622B50}" dt="2021-07-27T15:19:08.186" v="4142"/>
        <pc:sldMkLst>
          <pc:docMk/>
          <pc:sldMk cId="438595219" sldId="510"/>
        </pc:sldMkLst>
      </pc:sldChg>
      <pc:sldChg chg="add modTransition">
        <pc:chgData name="Kevin Howarth" userId="1ab5f66553831173" providerId="LiveId" clId="{343E3DEE-802A-488B-9368-62FA27622B50}" dt="2021-07-27T15:19:08.186" v="4142"/>
        <pc:sldMkLst>
          <pc:docMk/>
          <pc:sldMk cId="411219235" sldId="511"/>
        </pc:sldMkLst>
      </pc:sldChg>
      <pc:sldChg chg="add modTransition">
        <pc:chgData name="Kevin Howarth" userId="1ab5f66553831173" providerId="LiveId" clId="{343E3DEE-802A-488B-9368-62FA27622B50}" dt="2021-07-27T15:19:08.186" v="4142"/>
        <pc:sldMkLst>
          <pc:docMk/>
          <pc:sldMk cId="1814806901" sldId="512"/>
        </pc:sldMkLst>
      </pc:sldChg>
      <pc:sldChg chg="modSp add mod modTransition">
        <pc:chgData name="Kevin Howarth" userId="1ab5f66553831173" providerId="LiveId" clId="{343E3DEE-802A-488B-9368-62FA27622B50}" dt="2021-07-27T15:19:08.186" v="4142"/>
        <pc:sldMkLst>
          <pc:docMk/>
          <pc:sldMk cId="1387714922" sldId="513"/>
        </pc:sldMkLst>
        <pc:spChg chg="mod">
          <ac:chgData name="Kevin Howarth" userId="1ab5f66553831173" providerId="LiveId" clId="{343E3DEE-802A-488B-9368-62FA27622B50}" dt="2021-07-23T21:29:04.940" v="1808" actId="6549"/>
          <ac:spMkLst>
            <pc:docMk/>
            <pc:sldMk cId="1387714922" sldId="513"/>
            <ac:spMk id="2" creationId="{00000000-0000-0000-0000-000000000000}"/>
          </ac:spMkLst>
        </pc:spChg>
        <pc:spChg chg="mod">
          <ac:chgData name="Kevin Howarth" userId="1ab5f66553831173" providerId="LiveId" clId="{343E3DEE-802A-488B-9368-62FA27622B50}" dt="2021-07-23T21:28:58.007" v="1785" actId="14100"/>
          <ac:spMkLst>
            <pc:docMk/>
            <pc:sldMk cId="1387714922" sldId="513"/>
            <ac:spMk id="3" creationId="{00000000-0000-0000-0000-000000000000}"/>
          </ac:spMkLst>
        </pc:spChg>
      </pc:sldChg>
      <pc:sldChg chg="modSp add mod ord modTransition">
        <pc:chgData name="Kevin Howarth" userId="1ab5f66553831173" providerId="LiveId" clId="{343E3DEE-802A-488B-9368-62FA27622B50}" dt="2021-07-27T15:19:08.186" v="4142"/>
        <pc:sldMkLst>
          <pc:docMk/>
          <pc:sldMk cId="4198898031" sldId="515"/>
        </pc:sldMkLst>
        <pc:spChg chg="mod">
          <ac:chgData name="Kevin Howarth" userId="1ab5f66553831173" providerId="LiveId" clId="{343E3DEE-802A-488B-9368-62FA27622B50}" dt="2021-07-23T21:46:43.480" v="2308" actId="14100"/>
          <ac:spMkLst>
            <pc:docMk/>
            <pc:sldMk cId="4198898031" sldId="515"/>
            <ac:spMk id="2" creationId="{00000000-0000-0000-0000-000000000000}"/>
          </ac:spMkLst>
        </pc:spChg>
        <pc:spChg chg="mod">
          <ac:chgData name="Kevin Howarth" userId="1ab5f66553831173" providerId="LiveId" clId="{343E3DEE-802A-488B-9368-62FA27622B50}" dt="2021-07-23T21:47:00.097" v="2314" actId="20577"/>
          <ac:spMkLst>
            <pc:docMk/>
            <pc:sldMk cId="4198898031" sldId="515"/>
            <ac:spMk id="3" creationId="{00000000-0000-0000-0000-000000000000}"/>
          </ac:spMkLst>
        </pc:spChg>
      </pc:sldChg>
      <pc:sldChg chg="modSp add mod modTransition">
        <pc:chgData name="Kevin Howarth" userId="1ab5f66553831173" providerId="LiveId" clId="{343E3DEE-802A-488B-9368-62FA27622B50}" dt="2021-07-27T15:19:08.186" v="4142"/>
        <pc:sldMkLst>
          <pc:docMk/>
          <pc:sldMk cId="1817330663" sldId="516"/>
        </pc:sldMkLst>
        <pc:spChg chg="mod">
          <ac:chgData name="Kevin Howarth" userId="1ab5f66553831173" providerId="LiveId" clId="{343E3DEE-802A-488B-9368-62FA27622B50}" dt="2021-07-23T19:03:38.544" v="243" actId="20577"/>
          <ac:spMkLst>
            <pc:docMk/>
            <pc:sldMk cId="1817330663" sldId="516"/>
            <ac:spMk id="2" creationId="{00000000-0000-0000-0000-000000000000}"/>
          </ac:spMkLst>
        </pc:spChg>
        <pc:spChg chg="mod">
          <ac:chgData name="Kevin Howarth" userId="1ab5f66553831173" providerId="LiveId" clId="{343E3DEE-802A-488B-9368-62FA27622B50}" dt="2021-07-23T19:03:25.263" v="218" actId="5793"/>
          <ac:spMkLst>
            <pc:docMk/>
            <pc:sldMk cId="1817330663" sldId="516"/>
            <ac:spMk id="4" creationId="{49E543FC-3F87-49CA-9386-0BDD6EAB19B0}"/>
          </ac:spMkLst>
        </pc:spChg>
        <pc:picChg chg="mod">
          <ac:chgData name="Kevin Howarth" userId="1ab5f66553831173" providerId="LiveId" clId="{343E3DEE-802A-488B-9368-62FA27622B50}" dt="2021-07-23T19:03:28.462" v="219" actId="1076"/>
          <ac:picMkLst>
            <pc:docMk/>
            <pc:sldMk cId="1817330663" sldId="516"/>
            <ac:picMk id="6" creationId="{A59C1CBA-FC57-44B4-B5CC-9A6B9172D028}"/>
          </ac:picMkLst>
        </pc:picChg>
      </pc:sldChg>
      <pc:sldChg chg="modSp new mod modTransition">
        <pc:chgData name="Kevin Howarth" userId="1ab5f66553831173" providerId="LiveId" clId="{343E3DEE-802A-488B-9368-62FA27622B50}" dt="2021-07-27T15:19:08.186" v="4142"/>
        <pc:sldMkLst>
          <pc:docMk/>
          <pc:sldMk cId="3871545403" sldId="517"/>
        </pc:sldMkLst>
        <pc:spChg chg="mod">
          <ac:chgData name="Kevin Howarth" userId="1ab5f66553831173" providerId="LiveId" clId="{343E3DEE-802A-488B-9368-62FA27622B50}" dt="2021-07-23T19:11:45.704" v="349"/>
          <ac:spMkLst>
            <pc:docMk/>
            <pc:sldMk cId="3871545403" sldId="517"/>
            <ac:spMk id="2" creationId="{CA4FEC25-A284-45A4-9406-A091F20B9D58}"/>
          </ac:spMkLst>
        </pc:spChg>
        <pc:spChg chg="mod">
          <ac:chgData name="Kevin Howarth" userId="1ab5f66553831173" providerId="LiveId" clId="{343E3DEE-802A-488B-9368-62FA27622B50}" dt="2021-07-27T15:15:44.854" v="4141" actId="113"/>
          <ac:spMkLst>
            <pc:docMk/>
            <pc:sldMk cId="3871545403" sldId="517"/>
            <ac:spMk id="3" creationId="{408E4F8C-3902-4B8B-A2F2-BE65DCD8AD1F}"/>
          </ac:spMkLst>
        </pc:spChg>
      </pc:sldChg>
      <pc:sldChg chg="modSp new mod modTransition">
        <pc:chgData name="Kevin Howarth" userId="1ab5f66553831173" providerId="LiveId" clId="{343E3DEE-802A-488B-9368-62FA27622B50}" dt="2021-07-27T15:19:08.186" v="4142"/>
        <pc:sldMkLst>
          <pc:docMk/>
          <pc:sldMk cId="3448046939" sldId="518"/>
        </pc:sldMkLst>
        <pc:spChg chg="mod">
          <ac:chgData name="Kevin Howarth" userId="1ab5f66553831173" providerId="LiveId" clId="{343E3DEE-802A-488B-9368-62FA27622B50}" dt="2021-07-23T19:12:28.157" v="388" actId="20577"/>
          <ac:spMkLst>
            <pc:docMk/>
            <pc:sldMk cId="3448046939" sldId="518"/>
            <ac:spMk id="2" creationId="{93037931-315A-4EB6-90E8-71A34B183D0B}"/>
          </ac:spMkLst>
        </pc:spChg>
        <pc:spChg chg="mod">
          <ac:chgData name="Kevin Howarth" userId="1ab5f66553831173" providerId="LiveId" clId="{343E3DEE-802A-488B-9368-62FA27622B50}" dt="2021-07-23T19:51:27.936" v="1126" actId="6549"/>
          <ac:spMkLst>
            <pc:docMk/>
            <pc:sldMk cId="3448046939" sldId="518"/>
            <ac:spMk id="3" creationId="{820D6F5C-D16B-43E5-8CA9-FB8EAAA44A93}"/>
          </ac:spMkLst>
        </pc:spChg>
      </pc:sldChg>
      <pc:sldChg chg="modSp new mod modTransition">
        <pc:chgData name="Kevin Howarth" userId="1ab5f66553831173" providerId="LiveId" clId="{343E3DEE-802A-488B-9368-62FA27622B50}" dt="2021-07-27T15:19:08.186" v="4142"/>
        <pc:sldMkLst>
          <pc:docMk/>
          <pc:sldMk cId="2145925119" sldId="519"/>
        </pc:sldMkLst>
        <pc:spChg chg="mod">
          <ac:chgData name="Kevin Howarth" userId="1ab5f66553831173" providerId="LiveId" clId="{343E3DEE-802A-488B-9368-62FA27622B50}" dt="2021-07-23T19:14:37.229" v="399"/>
          <ac:spMkLst>
            <pc:docMk/>
            <pc:sldMk cId="2145925119" sldId="519"/>
            <ac:spMk id="2" creationId="{C35F9E6E-9821-4A6A-8F6A-7C63C4E5F9BB}"/>
          </ac:spMkLst>
        </pc:spChg>
        <pc:spChg chg="mod">
          <ac:chgData name="Kevin Howarth" userId="1ab5f66553831173" providerId="LiveId" clId="{343E3DEE-802A-488B-9368-62FA27622B50}" dt="2021-07-23T19:15:20.379" v="413" actId="113"/>
          <ac:spMkLst>
            <pc:docMk/>
            <pc:sldMk cId="2145925119" sldId="519"/>
            <ac:spMk id="3" creationId="{C72EFF6C-C136-488E-881E-F03C068BD18D}"/>
          </ac:spMkLst>
        </pc:spChg>
      </pc:sldChg>
      <pc:sldChg chg="modSp add mod modTransition">
        <pc:chgData name="Kevin Howarth" userId="1ab5f66553831173" providerId="LiveId" clId="{343E3DEE-802A-488B-9368-62FA27622B50}" dt="2021-07-27T15:19:08.186" v="4142"/>
        <pc:sldMkLst>
          <pc:docMk/>
          <pc:sldMk cId="3327861077" sldId="520"/>
        </pc:sldMkLst>
        <pc:spChg chg="mod">
          <ac:chgData name="Kevin Howarth" userId="1ab5f66553831173" providerId="LiveId" clId="{343E3DEE-802A-488B-9368-62FA27622B50}" dt="2021-07-23T21:11:34.534" v="1300" actId="115"/>
          <ac:spMkLst>
            <pc:docMk/>
            <pc:sldMk cId="3327861077" sldId="520"/>
            <ac:spMk id="3" creationId="{00000000-0000-0000-0000-000000000000}"/>
          </ac:spMkLst>
        </pc:spChg>
      </pc:sldChg>
      <pc:sldChg chg="modSp new mod modTransition">
        <pc:chgData name="Kevin Howarth" userId="1ab5f66553831173" providerId="LiveId" clId="{343E3DEE-802A-488B-9368-62FA27622B50}" dt="2021-07-27T15:19:08.186" v="4142"/>
        <pc:sldMkLst>
          <pc:docMk/>
          <pc:sldMk cId="1453817846" sldId="521"/>
        </pc:sldMkLst>
        <pc:spChg chg="mod">
          <ac:chgData name="Kevin Howarth" userId="1ab5f66553831173" providerId="LiveId" clId="{343E3DEE-802A-488B-9368-62FA27622B50}" dt="2021-07-23T21:23:00.646" v="1498" actId="20577"/>
          <ac:spMkLst>
            <pc:docMk/>
            <pc:sldMk cId="1453817846" sldId="521"/>
            <ac:spMk id="2" creationId="{A79F0A3C-BA0A-4CBE-B3C1-4E90A5778EB1}"/>
          </ac:spMkLst>
        </pc:spChg>
        <pc:spChg chg="mod">
          <ac:chgData name="Kevin Howarth" userId="1ab5f66553831173" providerId="LiveId" clId="{343E3DEE-802A-488B-9368-62FA27622B50}" dt="2021-07-23T22:53:54.795" v="4135" actId="20577"/>
          <ac:spMkLst>
            <pc:docMk/>
            <pc:sldMk cId="1453817846" sldId="521"/>
            <ac:spMk id="3" creationId="{66A0279C-49A8-49C4-87CB-D3BF9DB0284D}"/>
          </ac:spMkLst>
        </pc:spChg>
      </pc:sldChg>
      <pc:sldChg chg="modSp add mod modTransition">
        <pc:chgData name="Kevin Howarth" userId="1ab5f66553831173" providerId="LiveId" clId="{343E3DEE-802A-488B-9368-62FA27622B50}" dt="2021-07-27T15:19:08.186" v="4142"/>
        <pc:sldMkLst>
          <pc:docMk/>
          <pc:sldMk cId="360166010" sldId="522"/>
        </pc:sldMkLst>
        <pc:spChg chg="mod">
          <ac:chgData name="Kevin Howarth" userId="1ab5f66553831173" providerId="LiveId" clId="{343E3DEE-802A-488B-9368-62FA27622B50}" dt="2021-07-23T21:26:47.659" v="1756" actId="115"/>
          <ac:spMkLst>
            <pc:docMk/>
            <pc:sldMk cId="360166010" sldId="522"/>
            <ac:spMk id="3" creationId="{00000000-0000-0000-0000-000000000000}"/>
          </ac:spMkLst>
        </pc:spChg>
      </pc:sldChg>
      <pc:sldChg chg="modSp add mod modTransition">
        <pc:chgData name="Kevin Howarth" userId="1ab5f66553831173" providerId="LiveId" clId="{343E3DEE-802A-488B-9368-62FA27622B50}" dt="2021-07-27T15:19:08.186" v="4142"/>
        <pc:sldMkLst>
          <pc:docMk/>
          <pc:sldMk cId="344280137" sldId="523"/>
        </pc:sldMkLst>
        <pc:spChg chg="mod">
          <ac:chgData name="Kevin Howarth" userId="1ab5f66553831173" providerId="LiveId" clId="{343E3DEE-802A-488B-9368-62FA27622B50}" dt="2021-07-23T22:32:09.822" v="3509" actId="20577"/>
          <ac:spMkLst>
            <pc:docMk/>
            <pc:sldMk cId="344280137" sldId="523"/>
            <ac:spMk id="3" creationId="{00000000-0000-0000-0000-000000000000}"/>
          </ac:spMkLst>
        </pc:spChg>
      </pc:sldChg>
      <pc:sldChg chg="modSp add mod modTransition">
        <pc:chgData name="Kevin Howarth" userId="1ab5f66553831173" providerId="LiveId" clId="{343E3DEE-802A-488B-9368-62FA27622B50}" dt="2021-07-27T15:19:08.186" v="4142"/>
        <pc:sldMkLst>
          <pc:docMk/>
          <pc:sldMk cId="3756152527" sldId="524"/>
        </pc:sldMkLst>
        <pc:spChg chg="mod">
          <ac:chgData name="Kevin Howarth" userId="1ab5f66553831173" providerId="LiveId" clId="{343E3DEE-802A-488B-9368-62FA27622B50}" dt="2021-07-23T22:34:46.750" v="3517" actId="115"/>
          <ac:spMkLst>
            <pc:docMk/>
            <pc:sldMk cId="3756152527" sldId="524"/>
            <ac:spMk id="3" creationId="{00000000-0000-0000-0000-000000000000}"/>
          </ac:spMkLst>
        </pc:spChg>
      </pc:sldChg>
      <pc:sldChg chg="modSp add mod modTransition">
        <pc:chgData name="Kevin Howarth" userId="1ab5f66553831173" providerId="LiveId" clId="{343E3DEE-802A-488B-9368-62FA27622B50}" dt="2021-07-27T15:19:08.186" v="4142"/>
        <pc:sldMkLst>
          <pc:docMk/>
          <pc:sldMk cId="3462186797" sldId="525"/>
        </pc:sldMkLst>
        <pc:spChg chg="mod">
          <ac:chgData name="Kevin Howarth" userId="1ab5f66553831173" providerId="LiveId" clId="{343E3DEE-802A-488B-9368-62FA27622B50}" dt="2021-07-23T22:38:46.510" v="3746" actId="20577"/>
          <ac:spMkLst>
            <pc:docMk/>
            <pc:sldMk cId="3462186797" sldId="525"/>
            <ac:spMk id="3" creationId="{00000000-0000-0000-0000-000000000000}"/>
          </ac:spMkLst>
        </pc:spChg>
      </pc:sldChg>
      <pc:sldChg chg="modSp add mod modTransition">
        <pc:chgData name="Kevin Howarth" userId="1ab5f66553831173" providerId="LiveId" clId="{343E3DEE-802A-488B-9368-62FA27622B50}" dt="2021-07-27T15:19:08.186" v="4142"/>
        <pc:sldMkLst>
          <pc:docMk/>
          <pc:sldMk cId="4001999844" sldId="526"/>
        </pc:sldMkLst>
        <pc:spChg chg="mod">
          <ac:chgData name="Kevin Howarth" userId="1ab5f66553831173" providerId="LiveId" clId="{343E3DEE-802A-488B-9368-62FA27622B50}" dt="2021-07-23T22:39:16.953" v="3752" actId="115"/>
          <ac:spMkLst>
            <pc:docMk/>
            <pc:sldMk cId="4001999844" sldId="526"/>
            <ac:spMk id="3" creationId="{00000000-0000-0000-0000-000000000000}"/>
          </ac:spMkLst>
        </pc:spChg>
      </pc:sldChg>
      <pc:sldChg chg="modSp add mod modTransition">
        <pc:chgData name="Kevin Howarth" userId="1ab5f66553831173" providerId="LiveId" clId="{343E3DEE-802A-488B-9368-62FA27622B50}" dt="2021-07-27T15:19:08.186" v="4142"/>
        <pc:sldMkLst>
          <pc:docMk/>
          <pc:sldMk cId="754546837" sldId="527"/>
        </pc:sldMkLst>
        <pc:spChg chg="mod">
          <ac:chgData name="Kevin Howarth" userId="1ab5f66553831173" providerId="LiveId" clId="{343E3DEE-802A-488B-9368-62FA27622B50}" dt="2021-07-23T22:44:51.397" v="3863" actId="113"/>
          <ac:spMkLst>
            <pc:docMk/>
            <pc:sldMk cId="754546837" sldId="527"/>
            <ac:spMk id="3" creationId="{00000000-0000-0000-0000-000000000000}"/>
          </ac:spMkLst>
        </pc:spChg>
      </pc:sldChg>
      <pc:sldChg chg="addSp delSp modSp add mod modTransition">
        <pc:chgData name="Kevin Howarth" userId="1ab5f66553831173" providerId="LiveId" clId="{343E3DEE-802A-488B-9368-62FA27622B50}" dt="2021-07-27T15:19:08.186" v="4142"/>
        <pc:sldMkLst>
          <pc:docMk/>
          <pc:sldMk cId="1102947786" sldId="528"/>
        </pc:sldMkLst>
        <pc:spChg chg="mod">
          <ac:chgData name="Kevin Howarth" userId="1ab5f66553831173" providerId="LiveId" clId="{343E3DEE-802A-488B-9368-62FA27622B50}" dt="2021-07-23T22:45:30.951" v="3875" actId="20577"/>
          <ac:spMkLst>
            <pc:docMk/>
            <pc:sldMk cId="1102947786" sldId="528"/>
            <ac:spMk id="2" creationId="{00000000-0000-0000-0000-000000000000}"/>
          </ac:spMkLst>
        </pc:spChg>
        <pc:spChg chg="mod">
          <ac:chgData name="Kevin Howarth" userId="1ab5f66553831173" providerId="LiveId" clId="{343E3DEE-802A-488B-9368-62FA27622B50}" dt="2021-07-23T22:46:04.941" v="3950" actId="20577"/>
          <ac:spMkLst>
            <pc:docMk/>
            <pc:sldMk cId="1102947786" sldId="528"/>
            <ac:spMk id="3" creationId="{00000000-0000-0000-0000-000000000000}"/>
          </ac:spMkLst>
        </pc:spChg>
        <pc:picChg chg="del">
          <ac:chgData name="Kevin Howarth" userId="1ab5f66553831173" providerId="LiveId" clId="{343E3DEE-802A-488B-9368-62FA27622B50}" dt="2021-07-23T22:47:43.257" v="3954" actId="478"/>
          <ac:picMkLst>
            <pc:docMk/>
            <pc:sldMk cId="1102947786" sldId="528"/>
            <ac:picMk id="4" creationId="{3E6344F4-5D45-4EFA-AE57-8B933E7BD29C}"/>
          </ac:picMkLst>
        </pc:picChg>
        <pc:picChg chg="del">
          <ac:chgData name="Kevin Howarth" userId="1ab5f66553831173" providerId="LiveId" clId="{343E3DEE-802A-488B-9368-62FA27622B50}" dt="2021-07-23T22:47:44.558" v="3955" actId="478"/>
          <ac:picMkLst>
            <pc:docMk/>
            <pc:sldMk cId="1102947786" sldId="528"/>
            <ac:picMk id="6" creationId="{00000000-0000-0000-0000-000000000000}"/>
          </ac:picMkLst>
        </pc:picChg>
        <pc:picChg chg="add mod">
          <ac:chgData name="Kevin Howarth" userId="1ab5f66553831173" providerId="LiveId" clId="{343E3DEE-802A-488B-9368-62FA27622B50}" dt="2021-07-23T22:48:13.350" v="3965" actId="1076"/>
          <ac:picMkLst>
            <pc:docMk/>
            <pc:sldMk cId="1102947786" sldId="528"/>
            <ac:picMk id="7" creationId="{A3FF1204-7068-406B-AB08-4C2BFA444579}"/>
          </ac:picMkLst>
        </pc:picChg>
      </pc:sldChg>
      <pc:sldChg chg="modSp add mod">
        <pc:chgData name="Kevin Howarth" userId="1ab5f66553831173" providerId="LiveId" clId="{343E3DEE-802A-488B-9368-62FA27622B50}" dt="2021-07-27T15:31:43.194" v="4145" actId="6549"/>
        <pc:sldMkLst>
          <pc:docMk/>
          <pc:sldMk cId="1564695094" sldId="529"/>
        </pc:sldMkLst>
        <pc:spChg chg="mod">
          <ac:chgData name="Kevin Howarth" userId="1ab5f66553831173" providerId="LiveId" clId="{343E3DEE-802A-488B-9368-62FA27622B50}" dt="2021-07-27T15:31:43.194" v="4145" actId="6549"/>
          <ac:spMkLst>
            <pc:docMk/>
            <pc:sldMk cId="1564695094" sldId="529"/>
            <ac:spMk id="3" creationId="{00000000-0000-0000-0000-000000000000}"/>
          </ac:spMkLst>
        </pc:spChg>
      </pc:sldChg>
    </pc:docChg>
  </pc:docChgLst>
  <pc:docChgLst>
    <pc:chgData name="Dave Mims" userId="S::dave.mims@vc3.com::66080978-40bf-4184-8f3c-77488fc9a998" providerId="AD" clId="Web-{4EE4D4B9-C7A0-D61A-5599-E553F5C308D9}"/>
    <pc:docChg chg="modSld">
      <pc:chgData name="Dave Mims" userId="S::dave.mims@vc3.com::66080978-40bf-4184-8f3c-77488fc9a998" providerId="AD" clId="Web-{4EE4D4B9-C7A0-D61A-5599-E553F5C308D9}" dt="2021-07-28T12:07:19.788" v="1" actId="20577"/>
      <pc:docMkLst>
        <pc:docMk/>
      </pc:docMkLst>
      <pc:sldChg chg="modSp">
        <pc:chgData name="Dave Mims" userId="S::dave.mims@vc3.com::66080978-40bf-4184-8f3c-77488fc9a998" providerId="AD" clId="Web-{4EE4D4B9-C7A0-D61A-5599-E553F5C308D9}" dt="2021-07-28T12:07:19.788" v="1" actId="20577"/>
        <pc:sldMkLst>
          <pc:docMk/>
          <pc:sldMk cId="266299229" sldId="499"/>
        </pc:sldMkLst>
        <pc:spChg chg="mod">
          <ac:chgData name="Dave Mims" userId="S::dave.mims@vc3.com::66080978-40bf-4184-8f3c-77488fc9a998" providerId="AD" clId="Web-{4EE4D4B9-C7A0-D61A-5599-E553F5C308D9}" dt="2021-07-28T12:07:19.788" v="1" actId="20577"/>
          <ac:spMkLst>
            <pc:docMk/>
            <pc:sldMk cId="266299229" sldId="499"/>
            <ac:spMk id="3" creationId="{00000000-0000-0000-0000-000000000000}"/>
          </ac:spMkLst>
        </pc:spChg>
      </pc:sldChg>
    </pc:docChg>
  </pc:docChgLst>
  <pc:docChgLst>
    <pc:chgData name="Kevin Howarth" userId="S::kevin.howarth@vc3.com::0cc989b4-c0bd-4098-b8f6-e79782b23d62" providerId="AD" clId="Web-{0E3EE519-F380-1751-2FE5-BAF4905AA2D9}"/>
    <pc:docChg chg="modSld">
      <pc:chgData name="Kevin Howarth" userId="S::kevin.howarth@vc3.com::0cc989b4-c0bd-4098-b8f6-e79782b23d62" providerId="AD" clId="Web-{0E3EE519-F380-1751-2FE5-BAF4905AA2D9}" dt="2021-07-28T19:07:27.134" v="9" actId="20577"/>
      <pc:docMkLst>
        <pc:docMk/>
      </pc:docMkLst>
      <pc:sldChg chg="modSp">
        <pc:chgData name="Kevin Howarth" userId="S::kevin.howarth@vc3.com::0cc989b4-c0bd-4098-b8f6-e79782b23d62" providerId="AD" clId="Web-{0E3EE519-F380-1751-2FE5-BAF4905AA2D9}" dt="2021-07-28T18:58:43.357" v="2" actId="20577"/>
        <pc:sldMkLst>
          <pc:docMk/>
          <pc:sldMk cId="0" sldId="257"/>
        </pc:sldMkLst>
        <pc:spChg chg="mod">
          <ac:chgData name="Kevin Howarth" userId="S::kevin.howarth@vc3.com::0cc989b4-c0bd-4098-b8f6-e79782b23d62" providerId="AD" clId="Web-{0E3EE519-F380-1751-2FE5-BAF4905AA2D9}" dt="2021-07-28T18:58:43.357" v="2" actId="20577"/>
          <ac:spMkLst>
            <pc:docMk/>
            <pc:sldMk cId="0" sldId="257"/>
            <ac:spMk id="3" creationId="{00000000-0000-0000-0000-000000000000}"/>
          </ac:spMkLst>
        </pc:spChg>
      </pc:sldChg>
      <pc:sldChg chg="modSp">
        <pc:chgData name="Kevin Howarth" userId="S::kevin.howarth@vc3.com::0cc989b4-c0bd-4098-b8f6-e79782b23d62" providerId="AD" clId="Web-{0E3EE519-F380-1751-2FE5-BAF4905AA2D9}" dt="2021-07-28T19:07:27.134" v="9" actId="20577"/>
        <pc:sldMkLst>
          <pc:docMk/>
          <pc:sldMk cId="4017693502" sldId="426"/>
        </pc:sldMkLst>
        <pc:spChg chg="mod">
          <ac:chgData name="Kevin Howarth" userId="S::kevin.howarth@vc3.com::0cc989b4-c0bd-4098-b8f6-e79782b23d62" providerId="AD" clId="Web-{0E3EE519-F380-1751-2FE5-BAF4905AA2D9}" dt="2021-07-28T19:07:27.134" v="9" actId="20577"/>
          <ac:spMkLst>
            <pc:docMk/>
            <pc:sldMk cId="4017693502" sldId="426"/>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2D41C5D-C10A-491A-9567-C5677CF60BC4}" type="datetimeFigureOut">
              <a:rPr lang="en-US" smtClean="0"/>
              <a:pPr/>
              <a:t>8/24/2021</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F9CB180-15DF-4C02-BB85-85AF5CFDC0DB}" type="slidenum">
              <a:rPr lang="en-US" smtClean="0"/>
              <a:pPr/>
              <a:t>‹#›</a:t>
            </a:fld>
            <a:endParaRPr lang="en-US" dirty="0"/>
          </a:p>
        </p:txBody>
      </p:sp>
    </p:spTree>
    <p:extLst>
      <p:ext uri="{BB962C8B-B14F-4D97-AF65-F5344CB8AC3E}">
        <p14:creationId xmlns:p14="http://schemas.microsoft.com/office/powerpoint/2010/main" val="73928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sz="1000" baseline="0" dirty="0"/>
              <a:t>https://www.youtube.com/watch?v=668mc-_kJBM</a:t>
            </a:r>
          </a:p>
        </p:txBody>
      </p:sp>
      <p:sp>
        <p:nvSpPr>
          <p:cNvPr id="4" name="Slide Number Placeholder 3"/>
          <p:cNvSpPr>
            <a:spLocks noGrp="1"/>
          </p:cNvSpPr>
          <p:nvPr>
            <p:ph type="sldNum" sz="quarter" idx="10"/>
          </p:nvPr>
        </p:nvSpPr>
        <p:spPr/>
        <p:txBody>
          <a:bodyPr/>
          <a:lstStyle/>
          <a:p>
            <a:fld id="{8BE797E9-2CFA-4DE1-ABAB-A0FA8F1A070D}" type="slidenum">
              <a:rPr lang="en-US" smtClean="0"/>
              <a:pPr/>
              <a:t>2</a:t>
            </a:fld>
            <a:endParaRPr lang="en-US"/>
          </a:p>
        </p:txBody>
      </p:sp>
    </p:spTree>
    <p:extLst>
      <p:ext uri="{BB962C8B-B14F-4D97-AF65-F5344CB8AC3E}">
        <p14:creationId xmlns:p14="http://schemas.microsoft.com/office/powerpoint/2010/main" val="3583862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sz="1000" baseline="0" dirty="0"/>
          </a:p>
        </p:txBody>
      </p:sp>
      <p:sp>
        <p:nvSpPr>
          <p:cNvPr id="4" name="Slide Number Placeholder 3"/>
          <p:cNvSpPr>
            <a:spLocks noGrp="1"/>
          </p:cNvSpPr>
          <p:nvPr>
            <p:ph type="sldNum" sz="quarter" idx="10"/>
          </p:nvPr>
        </p:nvSpPr>
        <p:spPr/>
        <p:txBody>
          <a:bodyPr/>
          <a:lstStyle/>
          <a:p>
            <a:fld id="{8BE797E9-2CFA-4DE1-ABAB-A0FA8F1A070D}" type="slidenum">
              <a:rPr lang="en-US" smtClean="0"/>
              <a:pPr/>
              <a:t>14</a:t>
            </a:fld>
            <a:endParaRPr lang="en-US"/>
          </a:p>
        </p:txBody>
      </p:sp>
    </p:spTree>
    <p:extLst>
      <p:ext uri="{BB962C8B-B14F-4D97-AF65-F5344CB8AC3E}">
        <p14:creationId xmlns:p14="http://schemas.microsoft.com/office/powerpoint/2010/main" val="3509908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Tx/>
              <a:buNone/>
            </a:pPr>
            <a:endParaRPr lang="en-US" sz="1000" baseline="0" dirty="0"/>
          </a:p>
        </p:txBody>
      </p:sp>
      <p:sp>
        <p:nvSpPr>
          <p:cNvPr id="4" name="Slide Number Placeholder 3"/>
          <p:cNvSpPr>
            <a:spLocks noGrp="1"/>
          </p:cNvSpPr>
          <p:nvPr>
            <p:ph type="sldNum" sz="quarter" idx="10"/>
          </p:nvPr>
        </p:nvSpPr>
        <p:spPr/>
        <p:txBody>
          <a:bodyPr/>
          <a:lstStyle/>
          <a:p>
            <a:fld id="{8BE797E9-2CFA-4DE1-ABAB-A0FA8F1A070D}" type="slidenum">
              <a:rPr lang="en-US" smtClean="0"/>
              <a:pPr/>
              <a:t>16</a:t>
            </a:fld>
            <a:endParaRPr lang="en-US"/>
          </a:p>
        </p:txBody>
      </p:sp>
    </p:spTree>
    <p:extLst>
      <p:ext uri="{BB962C8B-B14F-4D97-AF65-F5344CB8AC3E}">
        <p14:creationId xmlns:p14="http://schemas.microsoft.com/office/powerpoint/2010/main" val="3537475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sz="1000" baseline="0" dirty="0"/>
          </a:p>
        </p:txBody>
      </p:sp>
      <p:sp>
        <p:nvSpPr>
          <p:cNvPr id="4" name="Slide Number Placeholder 3"/>
          <p:cNvSpPr>
            <a:spLocks noGrp="1"/>
          </p:cNvSpPr>
          <p:nvPr>
            <p:ph type="sldNum" sz="quarter" idx="10"/>
          </p:nvPr>
        </p:nvSpPr>
        <p:spPr/>
        <p:txBody>
          <a:bodyPr/>
          <a:lstStyle/>
          <a:p>
            <a:fld id="{8BE797E9-2CFA-4DE1-ABAB-A0FA8F1A070D}" type="slidenum">
              <a:rPr lang="en-US" smtClean="0"/>
              <a:pPr/>
              <a:t>17</a:t>
            </a:fld>
            <a:endParaRPr lang="en-US"/>
          </a:p>
        </p:txBody>
      </p:sp>
    </p:spTree>
    <p:extLst>
      <p:ext uri="{BB962C8B-B14F-4D97-AF65-F5344CB8AC3E}">
        <p14:creationId xmlns:p14="http://schemas.microsoft.com/office/powerpoint/2010/main" val="1061069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Tx/>
              <a:buNone/>
            </a:pPr>
            <a:r>
              <a:rPr lang="en-US" sz="1000" baseline="0" dirty="0"/>
              <a:t>https://phishingquiz.withgoogle.com/</a:t>
            </a:r>
          </a:p>
        </p:txBody>
      </p:sp>
      <p:sp>
        <p:nvSpPr>
          <p:cNvPr id="4" name="Slide Number Placeholder 3"/>
          <p:cNvSpPr>
            <a:spLocks noGrp="1"/>
          </p:cNvSpPr>
          <p:nvPr>
            <p:ph type="sldNum" sz="quarter" idx="10"/>
          </p:nvPr>
        </p:nvSpPr>
        <p:spPr/>
        <p:txBody>
          <a:bodyPr/>
          <a:lstStyle/>
          <a:p>
            <a:fld id="{8BE797E9-2CFA-4DE1-ABAB-A0FA8F1A070D}" type="slidenum">
              <a:rPr lang="en-US" smtClean="0"/>
              <a:pPr/>
              <a:t>18</a:t>
            </a:fld>
            <a:endParaRPr lang="en-US"/>
          </a:p>
        </p:txBody>
      </p:sp>
    </p:spTree>
    <p:extLst>
      <p:ext uri="{BB962C8B-B14F-4D97-AF65-F5344CB8AC3E}">
        <p14:creationId xmlns:p14="http://schemas.microsoft.com/office/powerpoint/2010/main" val="1272596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Tx/>
              <a:buNone/>
            </a:pPr>
            <a:endParaRPr lang="en-US" sz="1000" baseline="0" dirty="0"/>
          </a:p>
        </p:txBody>
      </p:sp>
      <p:sp>
        <p:nvSpPr>
          <p:cNvPr id="4" name="Slide Number Placeholder 3"/>
          <p:cNvSpPr>
            <a:spLocks noGrp="1"/>
          </p:cNvSpPr>
          <p:nvPr>
            <p:ph type="sldNum" sz="quarter" idx="10"/>
          </p:nvPr>
        </p:nvSpPr>
        <p:spPr/>
        <p:txBody>
          <a:bodyPr/>
          <a:lstStyle/>
          <a:p>
            <a:fld id="{8BE797E9-2CFA-4DE1-ABAB-A0FA8F1A070D}" type="slidenum">
              <a:rPr lang="en-US" smtClean="0"/>
              <a:pPr/>
              <a:t>19</a:t>
            </a:fld>
            <a:endParaRPr lang="en-US"/>
          </a:p>
        </p:txBody>
      </p:sp>
    </p:spTree>
    <p:extLst>
      <p:ext uri="{BB962C8B-B14F-4D97-AF65-F5344CB8AC3E}">
        <p14:creationId xmlns:p14="http://schemas.microsoft.com/office/powerpoint/2010/main" val="3542324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Tx/>
              <a:buNone/>
            </a:pPr>
            <a:endParaRPr lang="en-US" sz="1000" baseline="0" dirty="0"/>
          </a:p>
        </p:txBody>
      </p:sp>
      <p:sp>
        <p:nvSpPr>
          <p:cNvPr id="4" name="Slide Number Placeholder 3"/>
          <p:cNvSpPr>
            <a:spLocks noGrp="1"/>
          </p:cNvSpPr>
          <p:nvPr>
            <p:ph type="sldNum" sz="quarter" idx="10"/>
          </p:nvPr>
        </p:nvSpPr>
        <p:spPr/>
        <p:txBody>
          <a:bodyPr/>
          <a:lstStyle/>
          <a:p>
            <a:fld id="{8BE797E9-2CFA-4DE1-ABAB-A0FA8F1A070D}" type="slidenum">
              <a:rPr lang="en-US" smtClean="0"/>
              <a:pPr/>
              <a:t>20</a:t>
            </a:fld>
            <a:endParaRPr lang="en-US"/>
          </a:p>
        </p:txBody>
      </p:sp>
    </p:spTree>
    <p:extLst>
      <p:ext uri="{BB962C8B-B14F-4D97-AF65-F5344CB8AC3E}">
        <p14:creationId xmlns:p14="http://schemas.microsoft.com/office/powerpoint/2010/main" val="42677096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Tx/>
              <a:buNone/>
            </a:pPr>
            <a:endParaRPr lang="en-US" sz="1000" baseline="0" dirty="0"/>
          </a:p>
        </p:txBody>
      </p:sp>
      <p:sp>
        <p:nvSpPr>
          <p:cNvPr id="4" name="Slide Number Placeholder 3"/>
          <p:cNvSpPr>
            <a:spLocks noGrp="1"/>
          </p:cNvSpPr>
          <p:nvPr>
            <p:ph type="sldNum" sz="quarter" idx="10"/>
          </p:nvPr>
        </p:nvSpPr>
        <p:spPr/>
        <p:txBody>
          <a:bodyPr/>
          <a:lstStyle/>
          <a:p>
            <a:fld id="{8BE797E9-2CFA-4DE1-ABAB-A0FA8F1A070D}" type="slidenum">
              <a:rPr lang="en-US" smtClean="0"/>
              <a:pPr/>
              <a:t>21</a:t>
            </a:fld>
            <a:endParaRPr lang="en-US"/>
          </a:p>
        </p:txBody>
      </p:sp>
    </p:spTree>
    <p:extLst>
      <p:ext uri="{BB962C8B-B14F-4D97-AF65-F5344CB8AC3E}">
        <p14:creationId xmlns:p14="http://schemas.microsoft.com/office/powerpoint/2010/main" val="35710381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Tx/>
              <a:buNone/>
            </a:pPr>
            <a:endParaRPr lang="en-US" sz="1000" baseline="0" dirty="0"/>
          </a:p>
        </p:txBody>
      </p:sp>
      <p:sp>
        <p:nvSpPr>
          <p:cNvPr id="4" name="Slide Number Placeholder 3"/>
          <p:cNvSpPr>
            <a:spLocks noGrp="1"/>
          </p:cNvSpPr>
          <p:nvPr>
            <p:ph type="sldNum" sz="quarter" idx="10"/>
          </p:nvPr>
        </p:nvSpPr>
        <p:spPr/>
        <p:txBody>
          <a:bodyPr/>
          <a:lstStyle/>
          <a:p>
            <a:fld id="{8BE797E9-2CFA-4DE1-ABAB-A0FA8F1A070D}" type="slidenum">
              <a:rPr lang="en-US" smtClean="0"/>
              <a:pPr/>
              <a:t>22</a:t>
            </a:fld>
            <a:endParaRPr lang="en-US"/>
          </a:p>
        </p:txBody>
      </p:sp>
    </p:spTree>
    <p:extLst>
      <p:ext uri="{BB962C8B-B14F-4D97-AF65-F5344CB8AC3E}">
        <p14:creationId xmlns:p14="http://schemas.microsoft.com/office/powerpoint/2010/main" val="3728443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Tx/>
              <a:buNone/>
            </a:pPr>
            <a:endParaRPr lang="en-US" sz="1000" baseline="0" dirty="0"/>
          </a:p>
        </p:txBody>
      </p:sp>
      <p:sp>
        <p:nvSpPr>
          <p:cNvPr id="4" name="Slide Number Placeholder 3"/>
          <p:cNvSpPr>
            <a:spLocks noGrp="1"/>
          </p:cNvSpPr>
          <p:nvPr>
            <p:ph type="sldNum" sz="quarter" idx="10"/>
          </p:nvPr>
        </p:nvSpPr>
        <p:spPr/>
        <p:txBody>
          <a:bodyPr/>
          <a:lstStyle/>
          <a:p>
            <a:fld id="{8BE797E9-2CFA-4DE1-ABAB-A0FA8F1A070D}" type="slidenum">
              <a:rPr lang="en-US" smtClean="0"/>
              <a:pPr/>
              <a:t>23</a:t>
            </a:fld>
            <a:endParaRPr lang="en-US"/>
          </a:p>
        </p:txBody>
      </p:sp>
    </p:spTree>
    <p:extLst>
      <p:ext uri="{BB962C8B-B14F-4D97-AF65-F5344CB8AC3E}">
        <p14:creationId xmlns:p14="http://schemas.microsoft.com/office/powerpoint/2010/main" val="34360760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Tx/>
              <a:buNone/>
            </a:pPr>
            <a:endParaRPr lang="en-US" sz="1000" baseline="0" dirty="0"/>
          </a:p>
        </p:txBody>
      </p:sp>
      <p:sp>
        <p:nvSpPr>
          <p:cNvPr id="4" name="Slide Number Placeholder 3"/>
          <p:cNvSpPr>
            <a:spLocks noGrp="1"/>
          </p:cNvSpPr>
          <p:nvPr>
            <p:ph type="sldNum" sz="quarter" idx="10"/>
          </p:nvPr>
        </p:nvSpPr>
        <p:spPr/>
        <p:txBody>
          <a:bodyPr/>
          <a:lstStyle/>
          <a:p>
            <a:fld id="{8BE797E9-2CFA-4DE1-ABAB-A0FA8F1A070D}" type="slidenum">
              <a:rPr lang="en-US" smtClean="0"/>
              <a:pPr/>
              <a:t>24</a:t>
            </a:fld>
            <a:endParaRPr lang="en-US"/>
          </a:p>
        </p:txBody>
      </p:sp>
    </p:spTree>
    <p:extLst>
      <p:ext uri="{BB962C8B-B14F-4D97-AF65-F5344CB8AC3E}">
        <p14:creationId xmlns:p14="http://schemas.microsoft.com/office/powerpoint/2010/main" val="277569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Tx/>
              <a:buNone/>
            </a:pPr>
            <a:endParaRPr lang="en-US" sz="1000" baseline="0" dirty="0"/>
          </a:p>
        </p:txBody>
      </p:sp>
      <p:sp>
        <p:nvSpPr>
          <p:cNvPr id="4" name="Slide Number Placeholder 3"/>
          <p:cNvSpPr>
            <a:spLocks noGrp="1"/>
          </p:cNvSpPr>
          <p:nvPr>
            <p:ph type="sldNum" sz="quarter" idx="10"/>
          </p:nvPr>
        </p:nvSpPr>
        <p:spPr/>
        <p:txBody>
          <a:bodyPr/>
          <a:lstStyle/>
          <a:p>
            <a:fld id="{8BE797E9-2CFA-4DE1-ABAB-A0FA8F1A070D}" type="slidenum">
              <a:rPr lang="en-US" smtClean="0"/>
              <a:pPr/>
              <a:t>6</a:t>
            </a:fld>
            <a:endParaRPr lang="en-US"/>
          </a:p>
        </p:txBody>
      </p:sp>
    </p:spTree>
    <p:extLst>
      <p:ext uri="{BB962C8B-B14F-4D97-AF65-F5344CB8AC3E}">
        <p14:creationId xmlns:p14="http://schemas.microsoft.com/office/powerpoint/2010/main" val="27780655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Tx/>
              <a:buNone/>
            </a:pPr>
            <a:endParaRPr lang="en-US" sz="1000" baseline="0" dirty="0"/>
          </a:p>
        </p:txBody>
      </p:sp>
      <p:sp>
        <p:nvSpPr>
          <p:cNvPr id="4" name="Slide Number Placeholder 3"/>
          <p:cNvSpPr>
            <a:spLocks noGrp="1"/>
          </p:cNvSpPr>
          <p:nvPr>
            <p:ph type="sldNum" sz="quarter" idx="10"/>
          </p:nvPr>
        </p:nvSpPr>
        <p:spPr/>
        <p:txBody>
          <a:bodyPr/>
          <a:lstStyle/>
          <a:p>
            <a:fld id="{8BE797E9-2CFA-4DE1-ABAB-A0FA8F1A070D}" type="slidenum">
              <a:rPr lang="en-US" smtClean="0"/>
              <a:pPr/>
              <a:t>25</a:t>
            </a:fld>
            <a:endParaRPr lang="en-US"/>
          </a:p>
        </p:txBody>
      </p:sp>
    </p:spTree>
    <p:extLst>
      <p:ext uri="{BB962C8B-B14F-4D97-AF65-F5344CB8AC3E}">
        <p14:creationId xmlns:p14="http://schemas.microsoft.com/office/powerpoint/2010/main" val="7939816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Tx/>
              <a:buNone/>
            </a:pPr>
            <a:endParaRPr lang="en-US" sz="1000" baseline="0" dirty="0"/>
          </a:p>
        </p:txBody>
      </p:sp>
      <p:sp>
        <p:nvSpPr>
          <p:cNvPr id="4" name="Slide Number Placeholder 3"/>
          <p:cNvSpPr>
            <a:spLocks noGrp="1"/>
          </p:cNvSpPr>
          <p:nvPr>
            <p:ph type="sldNum" sz="quarter" idx="10"/>
          </p:nvPr>
        </p:nvSpPr>
        <p:spPr/>
        <p:txBody>
          <a:bodyPr/>
          <a:lstStyle/>
          <a:p>
            <a:fld id="{8BE797E9-2CFA-4DE1-ABAB-A0FA8F1A070D}" type="slidenum">
              <a:rPr lang="en-US" smtClean="0"/>
              <a:pPr/>
              <a:t>26</a:t>
            </a:fld>
            <a:endParaRPr lang="en-US"/>
          </a:p>
        </p:txBody>
      </p:sp>
    </p:spTree>
    <p:extLst>
      <p:ext uri="{BB962C8B-B14F-4D97-AF65-F5344CB8AC3E}">
        <p14:creationId xmlns:p14="http://schemas.microsoft.com/office/powerpoint/2010/main" val="36378098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Tx/>
              <a:buNone/>
            </a:pPr>
            <a:endParaRPr lang="en-US" sz="1000" baseline="0" dirty="0"/>
          </a:p>
        </p:txBody>
      </p:sp>
      <p:sp>
        <p:nvSpPr>
          <p:cNvPr id="4" name="Slide Number Placeholder 3"/>
          <p:cNvSpPr>
            <a:spLocks noGrp="1"/>
          </p:cNvSpPr>
          <p:nvPr>
            <p:ph type="sldNum" sz="quarter" idx="10"/>
          </p:nvPr>
        </p:nvSpPr>
        <p:spPr/>
        <p:txBody>
          <a:bodyPr/>
          <a:lstStyle/>
          <a:p>
            <a:fld id="{8BE797E9-2CFA-4DE1-ABAB-A0FA8F1A070D}" type="slidenum">
              <a:rPr lang="en-US" smtClean="0"/>
              <a:pPr/>
              <a:t>27</a:t>
            </a:fld>
            <a:endParaRPr lang="en-US"/>
          </a:p>
        </p:txBody>
      </p:sp>
    </p:spTree>
    <p:extLst>
      <p:ext uri="{BB962C8B-B14F-4D97-AF65-F5344CB8AC3E}">
        <p14:creationId xmlns:p14="http://schemas.microsoft.com/office/powerpoint/2010/main" val="41066043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sz="1000" baseline="0" dirty="0"/>
          </a:p>
        </p:txBody>
      </p:sp>
      <p:sp>
        <p:nvSpPr>
          <p:cNvPr id="4" name="Slide Number Placeholder 3"/>
          <p:cNvSpPr>
            <a:spLocks noGrp="1"/>
          </p:cNvSpPr>
          <p:nvPr>
            <p:ph type="sldNum" sz="quarter" idx="10"/>
          </p:nvPr>
        </p:nvSpPr>
        <p:spPr/>
        <p:txBody>
          <a:bodyPr/>
          <a:lstStyle/>
          <a:p>
            <a:fld id="{8BE797E9-2CFA-4DE1-ABAB-A0FA8F1A070D}" type="slidenum">
              <a:rPr lang="en-US" smtClean="0"/>
              <a:pPr/>
              <a:t>28</a:t>
            </a:fld>
            <a:endParaRPr lang="en-US"/>
          </a:p>
        </p:txBody>
      </p:sp>
    </p:spTree>
    <p:extLst>
      <p:ext uri="{BB962C8B-B14F-4D97-AF65-F5344CB8AC3E}">
        <p14:creationId xmlns:p14="http://schemas.microsoft.com/office/powerpoint/2010/main" val="34714021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sz="100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E797E9-2CFA-4DE1-ABAB-A0FA8F1A070D}" type="slidenum">
              <a:rPr kumimoji="0" lang="en-US" sz="1200" b="0" i="0" u="none" strike="noStrike" kern="1200" cap="none" spc="0" normalizeH="0" baseline="0" noProof="0" smtClean="0">
                <a:ln>
                  <a:noFill/>
                </a:ln>
                <a:solidFill>
                  <a:srgbClr val="000000"/>
                </a:solidFill>
                <a:effectLst/>
                <a:uLnTx/>
                <a:uFillTx/>
                <a:latin typeface="Gill Sans" pitchFamily="-96" charset="0"/>
                <a:ea typeface="+mn-ea"/>
                <a:cs typeface="+mn-cs"/>
                <a:sym typeface="Gill Sans" pitchFamily="-96"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srgbClr val="000000"/>
              </a:solidFill>
              <a:effectLst/>
              <a:uLnTx/>
              <a:uFillTx/>
              <a:latin typeface="Gill Sans" pitchFamily="-96" charset="0"/>
              <a:ea typeface="+mn-ea"/>
              <a:cs typeface="+mn-cs"/>
              <a:sym typeface="Gill Sans" pitchFamily="-96" charset="0"/>
            </a:endParaRPr>
          </a:p>
        </p:txBody>
      </p:sp>
    </p:spTree>
    <p:extLst>
      <p:ext uri="{BB962C8B-B14F-4D97-AF65-F5344CB8AC3E}">
        <p14:creationId xmlns:p14="http://schemas.microsoft.com/office/powerpoint/2010/main" val="28287296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sz="100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E797E9-2CFA-4DE1-ABAB-A0FA8F1A070D}" type="slidenum">
              <a:rPr kumimoji="0" lang="en-US" sz="1200" b="0" i="0" u="none" strike="noStrike" kern="1200" cap="none" spc="0" normalizeH="0" baseline="0" noProof="0" smtClean="0">
                <a:ln>
                  <a:noFill/>
                </a:ln>
                <a:solidFill>
                  <a:srgbClr val="000000"/>
                </a:solidFill>
                <a:effectLst/>
                <a:uLnTx/>
                <a:uFillTx/>
                <a:latin typeface="Gill Sans" pitchFamily="-96" charset="0"/>
                <a:ea typeface="+mn-ea"/>
                <a:cs typeface="+mn-cs"/>
                <a:sym typeface="Gill Sans" pitchFamily="-96"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srgbClr val="000000"/>
              </a:solidFill>
              <a:effectLst/>
              <a:uLnTx/>
              <a:uFillTx/>
              <a:latin typeface="Gill Sans" pitchFamily="-96" charset="0"/>
              <a:ea typeface="+mn-ea"/>
              <a:cs typeface="+mn-cs"/>
              <a:sym typeface="Gill Sans" pitchFamily="-96" charset="0"/>
            </a:endParaRPr>
          </a:p>
        </p:txBody>
      </p:sp>
    </p:spTree>
    <p:extLst>
      <p:ext uri="{BB962C8B-B14F-4D97-AF65-F5344CB8AC3E}">
        <p14:creationId xmlns:p14="http://schemas.microsoft.com/office/powerpoint/2010/main" val="3285996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sz="100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E797E9-2CFA-4DE1-ABAB-A0FA8F1A070D}" type="slidenum">
              <a:rPr kumimoji="0" lang="en-US" sz="1200" b="0" i="0" u="none" strike="noStrike" kern="1200" cap="none" spc="0" normalizeH="0" baseline="0" noProof="0" smtClean="0">
                <a:ln>
                  <a:noFill/>
                </a:ln>
                <a:solidFill>
                  <a:srgbClr val="000000"/>
                </a:solidFill>
                <a:effectLst/>
                <a:uLnTx/>
                <a:uFillTx/>
                <a:latin typeface="Gill Sans" pitchFamily="-96" charset="0"/>
                <a:ea typeface="+mn-ea"/>
                <a:cs typeface="+mn-cs"/>
                <a:sym typeface="Gill Sans" pitchFamily="-96"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srgbClr val="000000"/>
              </a:solidFill>
              <a:effectLst/>
              <a:uLnTx/>
              <a:uFillTx/>
              <a:latin typeface="Gill Sans" pitchFamily="-96" charset="0"/>
              <a:ea typeface="+mn-ea"/>
              <a:cs typeface="+mn-cs"/>
              <a:sym typeface="Gill Sans" pitchFamily="-96" charset="0"/>
            </a:endParaRPr>
          </a:p>
        </p:txBody>
      </p:sp>
    </p:spTree>
    <p:extLst>
      <p:ext uri="{BB962C8B-B14F-4D97-AF65-F5344CB8AC3E}">
        <p14:creationId xmlns:p14="http://schemas.microsoft.com/office/powerpoint/2010/main" val="7180790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sz="100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E797E9-2CFA-4DE1-ABAB-A0FA8F1A070D}" type="slidenum">
              <a:rPr kumimoji="0" lang="en-US" sz="1200" b="0" i="0" u="none" strike="noStrike" kern="1200" cap="none" spc="0" normalizeH="0" baseline="0" noProof="0" smtClean="0">
                <a:ln>
                  <a:noFill/>
                </a:ln>
                <a:solidFill>
                  <a:srgbClr val="000000"/>
                </a:solidFill>
                <a:effectLst/>
                <a:uLnTx/>
                <a:uFillTx/>
                <a:latin typeface="Gill Sans" pitchFamily="-96" charset="0"/>
                <a:ea typeface="+mn-ea"/>
                <a:cs typeface="+mn-cs"/>
                <a:sym typeface="Gill Sans" pitchFamily="-96"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srgbClr val="000000"/>
              </a:solidFill>
              <a:effectLst/>
              <a:uLnTx/>
              <a:uFillTx/>
              <a:latin typeface="Gill Sans" pitchFamily="-96" charset="0"/>
              <a:ea typeface="+mn-ea"/>
              <a:cs typeface="+mn-cs"/>
              <a:sym typeface="Gill Sans" pitchFamily="-96" charset="0"/>
            </a:endParaRPr>
          </a:p>
        </p:txBody>
      </p:sp>
    </p:spTree>
    <p:extLst>
      <p:ext uri="{BB962C8B-B14F-4D97-AF65-F5344CB8AC3E}">
        <p14:creationId xmlns:p14="http://schemas.microsoft.com/office/powerpoint/2010/main" val="21275661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sz="1000" baseline="0" dirty="0"/>
          </a:p>
        </p:txBody>
      </p:sp>
      <p:sp>
        <p:nvSpPr>
          <p:cNvPr id="4" name="Slide Number Placeholder 3"/>
          <p:cNvSpPr>
            <a:spLocks noGrp="1"/>
          </p:cNvSpPr>
          <p:nvPr>
            <p:ph type="sldNum" sz="quarter" idx="10"/>
          </p:nvPr>
        </p:nvSpPr>
        <p:spPr/>
        <p:txBody>
          <a:bodyPr/>
          <a:lstStyle/>
          <a:p>
            <a:fld id="{8BE797E9-2CFA-4DE1-ABAB-A0FA8F1A070D}" type="slidenum">
              <a:rPr lang="en-US" smtClean="0"/>
              <a:pPr/>
              <a:t>33</a:t>
            </a:fld>
            <a:endParaRPr lang="en-US"/>
          </a:p>
        </p:txBody>
      </p:sp>
    </p:spTree>
    <p:extLst>
      <p:ext uri="{BB962C8B-B14F-4D97-AF65-F5344CB8AC3E}">
        <p14:creationId xmlns:p14="http://schemas.microsoft.com/office/powerpoint/2010/main" val="24614557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sz="100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E797E9-2CFA-4DE1-ABAB-A0FA8F1A070D}" type="slidenum">
              <a:rPr kumimoji="0" lang="en-US" sz="1200" b="0" i="0" u="none" strike="noStrike" kern="1200" cap="none" spc="0" normalizeH="0" baseline="0" noProof="0" smtClean="0">
                <a:ln>
                  <a:noFill/>
                </a:ln>
                <a:solidFill>
                  <a:srgbClr val="000000"/>
                </a:solidFill>
                <a:effectLst/>
                <a:uLnTx/>
                <a:uFillTx/>
                <a:latin typeface="Gill Sans" pitchFamily="-96" charset="0"/>
                <a:ea typeface="+mn-ea"/>
                <a:cs typeface="+mn-cs"/>
                <a:sym typeface="Gill Sans" pitchFamily="-96"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srgbClr val="000000"/>
              </a:solidFill>
              <a:effectLst/>
              <a:uLnTx/>
              <a:uFillTx/>
              <a:latin typeface="Gill Sans" pitchFamily="-96" charset="0"/>
              <a:ea typeface="+mn-ea"/>
              <a:cs typeface="+mn-cs"/>
              <a:sym typeface="Gill Sans" pitchFamily="-96" charset="0"/>
            </a:endParaRPr>
          </a:p>
        </p:txBody>
      </p:sp>
    </p:spTree>
    <p:extLst>
      <p:ext uri="{BB962C8B-B14F-4D97-AF65-F5344CB8AC3E}">
        <p14:creationId xmlns:p14="http://schemas.microsoft.com/office/powerpoint/2010/main" val="2777011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sz="1000" baseline="0" dirty="0"/>
          </a:p>
        </p:txBody>
      </p:sp>
      <p:sp>
        <p:nvSpPr>
          <p:cNvPr id="4" name="Slide Number Placeholder 3"/>
          <p:cNvSpPr>
            <a:spLocks noGrp="1"/>
          </p:cNvSpPr>
          <p:nvPr>
            <p:ph type="sldNum" sz="quarter" idx="10"/>
          </p:nvPr>
        </p:nvSpPr>
        <p:spPr/>
        <p:txBody>
          <a:bodyPr/>
          <a:lstStyle/>
          <a:p>
            <a:fld id="{8BE797E9-2CFA-4DE1-ABAB-A0FA8F1A070D}" type="slidenum">
              <a:rPr lang="en-US" smtClean="0"/>
              <a:pPr/>
              <a:t>7</a:t>
            </a:fld>
            <a:endParaRPr lang="en-US"/>
          </a:p>
        </p:txBody>
      </p:sp>
    </p:spTree>
    <p:extLst>
      <p:ext uri="{BB962C8B-B14F-4D97-AF65-F5344CB8AC3E}">
        <p14:creationId xmlns:p14="http://schemas.microsoft.com/office/powerpoint/2010/main" val="8637654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sz="100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E797E9-2CFA-4DE1-ABAB-A0FA8F1A070D}" type="slidenum">
              <a:rPr kumimoji="0" lang="en-US" sz="1200" b="0" i="0" u="none" strike="noStrike" kern="1200" cap="none" spc="0" normalizeH="0" baseline="0" noProof="0" smtClean="0">
                <a:ln>
                  <a:noFill/>
                </a:ln>
                <a:solidFill>
                  <a:srgbClr val="000000"/>
                </a:solidFill>
                <a:effectLst/>
                <a:uLnTx/>
                <a:uFillTx/>
                <a:latin typeface="Gill Sans" pitchFamily="-96" charset="0"/>
                <a:ea typeface="+mn-ea"/>
                <a:cs typeface="+mn-cs"/>
                <a:sym typeface="Gill Sans" pitchFamily="-96"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srgbClr val="000000"/>
              </a:solidFill>
              <a:effectLst/>
              <a:uLnTx/>
              <a:uFillTx/>
              <a:latin typeface="Gill Sans" pitchFamily="-96" charset="0"/>
              <a:ea typeface="+mn-ea"/>
              <a:cs typeface="+mn-cs"/>
              <a:sym typeface="Gill Sans" pitchFamily="-96" charset="0"/>
            </a:endParaRPr>
          </a:p>
        </p:txBody>
      </p:sp>
    </p:spTree>
    <p:extLst>
      <p:ext uri="{BB962C8B-B14F-4D97-AF65-F5344CB8AC3E}">
        <p14:creationId xmlns:p14="http://schemas.microsoft.com/office/powerpoint/2010/main" val="33393015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sz="100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E797E9-2CFA-4DE1-ABAB-A0FA8F1A070D}" type="slidenum">
              <a:rPr kumimoji="0" lang="en-US" sz="1200" b="0" i="0" u="none" strike="noStrike" kern="1200" cap="none" spc="0" normalizeH="0" baseline="0" noProof="0" smtClean="0">
                <a:ln>
                  <a:noFill/>
                </a:ln>
                <a:solidFill>
                  <a:srgbClr val="000000"/>
                </a:solidFill>
                <a:effectLst/>
                <a:uLnTx/>
                <a:uFillTx/>
                <a:latin typeface="Gill Sans" pitchFamily="-96" charset="0"/>
                <a:ea typeface="+mn-ea"/>
                <a:cs typeface="+mn-cs"/>
                <a:sym typeface="Gill Sans" pitchFamily="-96"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sz="1200" b="0" i="0" u="none" strike="noStrike" kern="1200" cap="none" spc="0" normalizeH="0" baseline="0" noProof="0">
              <a:ln>
                <a:noFill/>
              </a:ln>
              <a:solidFill>
                <a:srgbClr val="000000"/>
              </a:solidFill>
              <a:effectLst/>
              <a:uLnTx/>
              <a:uFillTx/>
              <a:latin typeface="Gill Sans" pitchFamily="-96" charset="0"/>
              <a:ea typeface="+mn-ea"/>
              <a:cs typeface="+mn-cs"/>
              <a:sym typeface="Gill Sans" pitchFamily="-96" charset="0"/>
            </a:endParaRPr>
          </a:p>
        </p:txBody>
      </p:sp>
    </p:spTree>
    <p:extLst>
      <p:ext uri="{BB962C8B-B14F-4D97-AF65-F5344CB8AC3E}">
        <p14:creationId xmlns:p14="http://schemas.microsoft.com/office/powerpoint/2010/main" val="15318597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sz="100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E797E9-2CFA-4DE1-ABAB-A0FA8F1A070D}" type="slidenum">
              <a:rPr kumimoji="0" lang="en-US" sz="1200" b="0" i="0" u="none" strike="noStrike" kern="1200" cap="none" spc="0" normalizeH="0" baseline="0" noProof="0" smtClean="0">
                <a:ln>
                  <a:noFill/>
                </a:ln>
                <a:solidFill>
                  <a:srgbClr val="000000"/>
                </a:solidFill>
                <a:effectLst/>
                <a:uLnTx/>
                <a:uFillTx/>
                <a:latin typeface="Gill Sans" pitchFamily="-96" charset="0"/>
                <a:ea typeface="+mn-ea"/>
                <a:cs typeface="+mn-cs"/>
                <a:sym typeface="Gill Sans" pitchFamily="-96"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sz="1200" b="0" i="0" u="none" strike="noStrike" kern="1200" cap="none" spc="0" normalizeH="0" baseline="0" noProof="0">
              <a:ln>
                <a:noFill/>
              </a:ln>
              <a:solidFill>
                <a:srgbClr val="000000"/>
              </a:solidFill>
              <a:effectLst/>
              <a:uLnTx/>
              <a:uFillTx/>
              <a:latin typeface="Gill Sans" pitchFamily="-96" charset="0"/>
              <a:ea typeface="+mn-ea"/>
              <a:cs typeface="+mn-cs"/>
              <a:sym typeface="Gill Sans" pitchFamily="-96" charset="0"/>
            </a:endParaRPr>
          </a:p>
        </p:txBody>
      </p:sp>
    </p:spTree>
    <p:extLst>
      <p:ext uri="{BB962C8B-B14F-4D97-AF65-F5344CB8AC3E}">
        <p14:creationId xmlns:p14="http://schemas.microsoft.com/office/powerpoint/2010/main" val="36925476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sz="100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E797E9-2CFA-4DE1-ABAB-A0FA8F1A070D}" type="slidenum">
              <a:rPr kumimoji="0" lang="en-US" sz="1200" b="0" i="0" u="none" strike="noStrike" kern="1200" cap="none" spc="0" normalizeH="0" baseline="0" noProof="0" smtClean="0">
                <a:ln>
                  <a:noFill/>
                </a:ln>
                <a:solidFill>
                  <a:srgbClr val="000000"/>
                </a:solidFill>
                <a:effectLst/>
                <a:uLnTx/>
                <a:uFillTx/>
                <a:latin typeface="Gill Sans" pitchFamily="-96" charset="0"/>
                <a:ea typeface="+mn-ea"/>
                <a:cs typeface="+mn-cs"/>
                <a:sym typeface="Gill Sans" pitchFamily="-96"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sz="1200" b="0" i="0" u="none" strike="noStrike" kern="1200" cap="none" spc="0" normalizeH="0" baseline="0" noProof="0">
              <a:ln>
                <a:noFill/>
              </a:ln>
              <a:solidFill>
                <a:srgbClr val="000000"/>
              </a:solidFill>
              <a:effectLst/>
              <a:uLnTx/>
              <a:uFillTx/>
              <a:latin typeface="Gill Sans" pitchFamily="-96" charset="0"/>
              <a:ea typeface="+mn-ea"/>
              <a:cs typeface="+mn-cs"/>
              <a:sym typeface="Gill Sans" pitchFamily="-96" charset="0"/>
            </a:endParaRPr>
          </a:p>
        </p:txBody>
      </p:sp>
    </p:spTree>
    <p:extLst>
      <p:ext uri="{BB962C8B-B14F-4D97-AF65-F5344CB8AC3E}">
        <p14:creationId xmlns:p14="http://schemas.microsoft.com/office/powerpoint/2010/main" val="13961436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sz="100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E797E9-2CFA-4DE1-ABAB-A0FA8F1A070D}" type="slidenum">
              <a:rPr kumimoji="0" lang="en-US" sz="1200" b="0" i="0" u="none" strike="noStrike" kern="1200" cap="none" spc="0" normalizeH="0" baseline="0" noProof="0" smtClean="0">
                <a:ln>
                  <a:noFill/>
                </a:ln>
                <a:solidFill>
                  <a:srgbClr val="000000"/>
                </a:solidFill>
                <a:effectLst/>
                <a:uLnTx/>
                <a:uFillTx/>
                <a:latin typeface="Gill Sans" pitchFamily="-96" charset="0"/>
                <a:ea typeface="+mn-ea"/>
                <a:cs typeface="+mn-cs"/>
                <a:sym typeface="Gill Sans" pitchFamily="-96"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sz="1200" b="0" i="0" u="none" strike="noStrike" kern="1200" cap="none" spc="0" normalizeH="0" baseline="0" noProof="0">
              <a:ln>
                <a:noFill/>
              </a:ln>
              <a:solidFill>
                <a:srgbClr val="000000"/>
              </a:solidFill>
              <a:effectLst/>
              <a:uLnTx/>
              <a:uFillTx/>
              <a:latin typeface="Gill Sans" pitchFamily="-96" charset="0"/>
              <a:ea typeface="+mn-ea"/>
              <a:cs typeface="+mn-cs"/>
              <a:sym typeface="Gill Sans" pitchFamily="-96" charset="0"/>
            </a:endParaRPr>
          </a:p>
        </p:txBody>
      </p:sp>
    </p:spTree>
    <p:extLst>
      <p:ext uri="{BB962C8B-B14F-4D97-AF65-F5344CB8AC3E}">
        <p14:creationId xmlns:p14="http://schemas.microsoft.com/office/powerpoint/2010/main" val="23253659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sz="100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E797E9-2CFA-4DE1-ABAB-A0FA8F1A070D}" type="slidenum">
              <a:rPr kumimoji="0" lang="en-US" sz="1200" b="0" i="0" u="none" strike="noStrike" kern="1200" cap="none" spc="0" normalizeH="0" baseline="0" noProof="0" smtClean="0">
                <a:ln>
                  <a:noFill/>
                </a:ln>
                <a:solidFill>
                  <a:srgbClr val="000000"/>
                </a:solidFill>
                <a:effectLst/>
                <a:uLnTx/>
                <a:uFillTx/>
                <a:latin typeface="Gill Sans" pitchFamily="-96" charset="0"/>
                <a:ea typeface="+mn-ea"/>
                <a:cs typeface="+mn-cs"/>
                <a:sym typeface="Gill Sans" pitchFamily="-96"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sz="1200" b="0" i="0" u="none" strike="noStrike" kern="1200" cap="none" spc="0" normalizeH="0" baseline="0" noProof="0">
              <a:ln>
                <a:noFill/>
              </a:ln>
              <a:solidFill>
                <a:srgbClr val="000000"/>
              </a:solidFill>
              <a:effectLst/>
              <a:uLnTx/>
              <a:uFillTx/>
              <a:latin typeface="Gill Sans" pitchFamily="-96" charset="0"/>
              <a:ea typeface="+mn-ea"/>
              <a:cs typeface="+mn-cs"/>
              <a:sym typeface="Gill Sans" pitchFamily="-96" charset="0"/>
            </a:endParaRPr>
          </a:p>
        </p:txBody>
      </p:sp>
    </p:spTree>
    <p:extLst>
      <p:ext uri="{BB962C8B-B14F-4D97-AF65-F5344CB8AC3E}">
        <p14:creationId xmlns:p14="http://schemas.microsoft.com/office/powerpoint/2010/main" val="29426632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sz="100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E797E9-2CFA-4DE1-ABAB-A0FA8F1A070D}" type="slidenum">
              <a:rPr kumimoji="0" lang="en-US" sz="1200" b="0" i="0" u="none" strike="noStrike" kern="1200" cap="none" spc="0" normalizeH="0" baseline="0" noProof="0" smtClean="0">
                <a:ln>
                  <a:noFill/>
                </a:ln>
                <a:solidFill>
                  <a:srgbClr val="000000"/>
                </a:solidFill>
                <a:effectLst/>
                <a:uLnTx/>
                <a:uFillTx/>
                <a:latin typeface="Gill Sans" pitchFamily="-96" charset="0"/>
                <a:ea typeface="+mn-ea"/>
                <a:cs typeface="+mn-cs"/>
                <a:sym typeface="Gill Sans" pitchFamily="-96"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sz="1200" b="0" i="0" u="none" strike="noStrike" kern="1200" cap="none" spc="0" normalizeH="0" baseline="0" noProof="0">
              <a:ln>
                <a:noFill/>
              </a:ln>
              <a:solidFill>
                <a:srgbClr val="000000"/>
              </a:solidFill>
              <a:effectLst/>
              <a:uLnTx/>
              <a:uFillTx/>
              <a:latin typeface="Gill Sans" pitchFamily="-96" charset="0"/>
              <a:ea typeface="+mn-ea"/>
              <a:cs typeface="+mn-cs"/>
              <a:sym typeface="Gill Sans" pitchFamily="-96" charset="0"/>
            </a:endParaRPr>
          </a:p>
        </p:txBody>
      </p:sp>
    </p:spTree>
    <p:extLst>
      <p:ext uri="{BB962C8B-B14F-4D97-AF65-F5344CB8AC3E}">
        <p14:creationId xmlns:p14="http://schemas.microsoft.com/office/powerpoint/2010/main" val="11204378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sz="100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E797E9-2CFA-4DE1-ABAB-A0FA8F1A070D}" type="slidenum">
              <a:rPr kumimoji="0" lang="en-US" sz="1200" b="0" i="0" u="none" strike="noStrike" kern="1200" cap="none" spc="0" normalizeH="0" baseline="0" noProof="0" smtClean="0">
                <a:ln>
                  <a:noFill/>
                </a:ln>
                <a:solidFill>
                  <a:srgbClr val="000000"/>
                </a:solidFill>
                <a:effectLst/>
                <a:uLnTx/>
                <a:uFillTx/>
                <a:latin typeface="Gill Sans" pitchFamily="-96" charset="0"/>
                <a:ea typeface="+mn-ea"/>
                <a:cs typeface="+mn-cs"/>
                <a:sym typeface="Gill Sans" pitchFamily="-96"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sz="1200" b="0" i="0" u="none" strike="noStrike" kern="1200" cap="none" spc="0" normalizeH="0" baseline="0" noProof="0">
              <a:ln>
                <a:noFill/>
              </a:ln>
              <a:solidFill>
                <a:srgbClr val="000000"/>
              </a:solidFill>
              <a:effectLst/>
              <a:uLnTx/>
              <a:uFillTx/>
              <a:latin typeface="Gill Sans" pitchFamily="-96" charset="0"/>
              <a:ea typeface="+mn-ea"/>
              <a:cs typeface="+mn-cs"/>
              <a:sym typeface="Gill Sans" pitchFamily="-96" charset="0"/>
            </a:endParaRPr>
          </a:p>
        </p:txBody>
      </p:sp>
    </p:spTree>
    <p:extLst>
      <p:ext uri="{BB962C8B-B14F-4D97-AF65-F5344CB8AC3E}">
        <p14:creationId xmlns:p14="http://schemas.microsoft.com/office/powerpoint/2010/main" val="2031548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sz="1000" baseline="0" dirty="0"/>
          </a:p>
        </p:txBody>
      </p:sp>
      <p:sp>
        <p:nvSpPr>
          <p:cNvPr id="4" name="Slide Number Placeholder 3"/>
          <p:cNvSpPr>
            <a:spLocks noGrp="1"/>
          </p:cNvSpPr>
          <p:nvPr>
            <p:ph type="sldNum" sz="quarter" idx="10"/>
          </p:nvPr>
        </p:nvSpPr>
        <p:spPr/>
        <p:txBody>
          <a:bodyPr/>
          <a:lstStyle/>
          <a:p>
            <a:fld id="{8BE797E9-2CFA-4DE1-ABAB-A0FA8F1A070D}" type="slidenum">
              <a:rPr lang="en-US" smtClean="0"/>
              <a:pPr/>
              <a:t>43</a:t>
            </a:fld>
            <a:endParaRPr lang="en-US"/>
          </a:p>
        </p:txBody>
      </p:sp>
    </p:spTree>
    <p:extLst>
      <p:ext uri="{BB962C8B-B14F-4D97-AF65-F5344CB8AC3E}">
        <p14:creationId xmlns:p14="http://schemas.microsoft.com/office/powerpoint/2010/main" val="10407493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sz="1000" dirty="0"/>
          </a:p>
        </p:txBody>
      </p:sp>
      <p:sp>
        <p:nvSpPr>
          <p:cNvPr id="4" name="Slide Number Placeholder 3"/>
          <p:cNvSpPr>
            <a:spLocks noGrp="1"/>
          </p:cNvSpPr>
          <p:nvPr>
            <p:ph type="sldNum" sz="quarter" idx="10"/>
          </p:nvPr>
        </p:nvSpPr>
        <p:spPr/>
        <p:txBody>
          <a:bodyPr/>
          <a:lstStyle/>
          <a:p>
            <a:fld id="{8BE797E9-2CFA-4DE1-ABAB-A0FA8F1A070D}" type="slidenum">
              <a:rPr lang="en-US" smtClean="0"/>
              <a:pPr/>
              <a:t>44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sz="1000" baseline="0" dirty="0"/>
          </a:p>
        </p:txBody>
      </p:sp>
      <p:sp>
        <p:nvSpPr>
          <p:cNvPr id="4" name="Slide Number Placeholder 3"/>
          <p:cNvSpPr>
            <a:spLocks noGrp="1"/>
          </p:cNvSpPr>
          <p:nvPr>
            <p:ph type="sldNum" sz="quarter" idx="10"/>
          </p:nvPr>
        </p:nvSpPr>
        <p:spPr/>
        <p:txBody>
          <a:bodyPr/>
          <a:lstStyle/>
          <a:p>
            <a:fld id="{8BE797E9-2CFA-4DE1-ABAB-A0FA8F1A070D}" type="slidenum">
              <a:rPr lang="en-US" smtClean="0"/>
              <a:pPr/>
              <a:t>8</a:t>
            </a:fld>
            <a:endParaRPr lang="en-US"/>
          </a:p>
        </p:txBody>
      </p:sp>
    </p:spTree>
    <p:extLst>
      <p:ext uri="{BB962C8B-B14F-4D97-AF65-F5344CB8AC3E}">
        <p14:creationId xmlns:p14="http://schemas.microsoft.com/office/powerpoint/2010/main" val="8551574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sz="1000" dirty="0"/>
          </a:p>
        </p:txBody>
      </p:sp>
      <p:sp>
        <p:nvSpPr>
          <p:cNvPr id="4" name="Slide Number Placeholder 3"/>
          <p:cNvSpPr>
            <a:spLocks noGrp="1"/>
          </p:cNvSpPr>
          <p:nvPr>
            <p:ph type="sldNum" sz="quarter" idx="10"/>
          </p:nvPr>
        </p:nvSpPr>
        <p:spPr/>
        <p:txBody>
          <a:bodyPr/>
          <a:lstStyle/>
          <a:p>
            <a:fld id="{8BE797E9-2CFA-4DE1-ABAB-A0FA8F1A070D}" type="slidenum">
              <a:rPr lang="en-US" smtClean="0"/>
              <a:pPr/>
              <a:t>45</a:t>
            </a:fld>
            <a:endParaRPr lang="en-US"/>
          </a:p>
        </p:txBody>
      </p:sp>
    </p:spTree>
    <p:extLst>
      <p:ext uri="{BB962C8B-B14F-4D97-AF65-F5344CB8AC3E}">
        <p14:creationId xmlns:p14="http://schemas.microsoft.com/office/powerpoint/2010/main" val="1479090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sz="1000" baseline="0" dirty="0"/>
              <a:t>https://www.forbes.com/sites/daveywinder/2021/05/02/ransomware-reality-shock-92-who-pay-dont-get-their-data-back/?sh=195f1878e0c7</a:t>
            </a:r>
          </a:p>
          <a:p>
            <a:pPr>
              <a:buFont typeface="Arial" pitchFamily="34" charset="0"/>
              <a:buNone/>
            </a:pPr>
            <a:r>
              <a:rPr lang="en-US" sz="1000" baseline="0" dirty="0"/>
              <a:t>https://www.cybereason.com/hubfs/dam/collateral/ebooks/Cybereason_Ransomware_Research_2021.pdf</a:t>
            </a:r>
          </a:p>
        </p:txBody>
      </p:sp>
      <p:sp>
        <p:nvSpPr>
          <p:cNvPr id="4" name="Slide Number Placeholder 3"/>
          <p:cNvSpPr>
            <a:spLocks noGrp="1"/>
          </p:cNvSpPr>
          <p:nvPr>
            <p:ph type="sldNum" sz="quarter" idx="10"/>
          </p:nvPr>
        </p:nvSpPr>
        <p:spPr/>
        <p:txBody>
          <a:bodyPr/>
          <a:lstStyle/>
          <a:p>
            <a:fld id="{8BE797E9-2CFA-4DE1-ABAB-A0FA8F1A070D}" type="slidenum">
              <a:rPr lang="en-US" smtClean="0"/>
              <a:pPr/>
              <a:t>9</a:t>
            </a:fld>
            <a:endParaRPr lang="en-US"/>
          </a:p>
        </p:txBody>
      </p:sp>
    </p:spTree>
    <p:extLst>
      <p:ext uri="{BB962C8B-B14F-4D97-AF65-F5344CB8AC3E}">
        <p14:creationId xmlns:p14="http://schemas.microsoft.com/office/powerpoint/2010/main" val="3470071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Tx/>
              <a:buNone/>
            </a:pPr>
            <a:endParaRPr lang="en-US" sz="1000" baseline="0" dirty="0"/>
          </a:p>
        </p:txBody>
      </p:sp>
      <p:sp>
        <p:nvSpPr>
          <p:cNvPr id="4" name="Slide Number Placeholder 3"/>
          <p:cNvSpPr>
            <a:spLocks noGrp="1"/>
          </p:cNvSpPr>
          <p:nvPr>
            <p:ph type="sldNum" sz="quarter" idx="10"/>
          </p:nvPr>
        </p:nvSpPr>
        <p:spPr/>
        <p:txBody>
          <a:bodyPr/>
          <a:lstStyle/>
          <a:p>
            <a:fld id="{8BE797E9-2CFA-4DE1-ABAB-A0FA8F1A070D}" type="slidenum">
              <a:rPr lang="en-US" smtClean="0"/>
              <a:pPr/>
              <a:t>10</a:t>
            </a:fld>
            <a:endParaRPr lang="en-US"/>
          </a:p>
        </p:txBody>
      </p:sp>
    </p:spTree>
    <p:extLst>
      <p:ext uri="{BB962C8B-B14F-4D97-AF65-F5344CB8AC3E}">
        <p14:creationId xmlns:p14="http://schemas.microsoft.com/office/powerpoint/2010/main" val="1550192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sz="1000" baseline="0" dirty="0"/>
          </a:p>
        </p:txBody>
      </p:sp>
      <p:sp>
        <p:nvSpPr>
          <p:cNvPr id="4" name="Slide Number Placeholder 3"/>
          <p:cNvSpPr>
            <a:spLocks noGrp="1"/>
          </p:cNvSpPr>
          <p:nvPr>
            <p:ph type="sldNum" sz="quarter" idx="10"/>
          </p:nvPr>
        </p:nvSpPr>
        <p:spPr/>
        <p:txBody>
          <a:bodyPr/>
          <a:lstStyle/>
          <a:p>
            <a:fld id="{8BE797E9-2CFA-4DE1-ABAB-A0FA8F1A070D}" type="slidenum">
              <a:rPr lang="en-US" smtClean="0"/>
              <a:pPr/>
              <a:t>11</a:t>
            </a:fld>
            <a:endParaRPr lang="en-US"/>
          </a:p>
        </p:txBody>
      </p:sp>
    </p:spTree>
    <p:extLst>
      <p:ext uri="{BB962C8B-B14F-4D97-AF65-F5344CB8AC3E}">
        <p14:creationId xmlns:p14="http://schemas.microsoft.com/office/powerpoint/2010/main" val="4198672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sz="1000" baseline="0" dirty="0"/>
          </a:p>
        </p:txBody>
      </p:sp>
      <p:sp>
        <p:nvSpPr>
          <p:cNvPr id="4" name="Slide Number Placeholder 3"/>
          <p:cNvSpPr>
            <a:spLocks noGrp="1"/>
          </p:cNvSpPr>
          <p:nvPr>
            <p:ph type="sldNum" sz="quarter" idx="10"/>
          </p:nvPr>
        </p:nvSpPr>
        <p:spPr/>
        <p:txBody>
          <a:bodyPr/>
          <a:lstStyle/>
          <a:p>
            <a:fld id="{8BE797E9-2CFA-4DE1-ABAB-A0FA8F1A070D}" type="slidenum">
              <a:rPr lang="en-US" smtClean="0"/>
              <a:pPr/>
              <a:t>12</a:t>
            </a:fld>
            <a:endParaRPr lang="en-US"/>
          </a:p>
        </p:txBody>
      </p:sp>
    </p:spTree>
    <p:extLst>
      <p:ext uri="{BB962C8B-B14F-4D97-AF65-F5344CB8AC3E}">
        <p14:creationId xmlns:p14="http://schemas.microsoft.com/office/powerpoint/2010/main" val="2886968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Tx/>
              <a:buNone/>
            </a:pPr>
            <a:endParaRPr lang="en-US" sz="1000" baseline="0" dirty="0"/>
          </a:p>
        </p:txBody>
      </p:sp>
      <p:sp>
        <p:nvSpPr>
          <p:cNvPr id="4" name="Slide Number Placeholder 3"/>
          <p:cNvSpPr>
            <a:spLocks noGrp="1"/>
          </p:cNvSpPr>
          <p:nvPr>
            <p:ph type="sldNum" sz="quarter" idx="10"/>
          </p:nvPr>
        </p:nvSpPr>
        <p:spPr/>
        <p:txBody>
          <a:bodyPr/>
          <a:lstStyle/>
          <a:p>
            <a:fld id="{8BE797E9-2CFA-4DE1-ABAB-A0FA8F1A070D}" type="slidenum">
              <a:rPr lang="en-US" smtClean="0"/>
              <a:pPr/>
              <a:t>13</a:t>
            </a:fld>
            <a:endParaRPr lang="en-US"/>
          </a:p>
        </p:txBody>
      </p:sp>
    </p:spTree>
    <p:extLst>
      <p:ext uri="{BB962C8B-B14F-4D97-AF65-F5344CB8AC3E}">
        <p14:creationId xmlns:p14="http://schemas.microsoft.com/office/powerpoint/2010/main" val="32674570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Title 6">
            <a:extLst>
              <a:ext uri="{FF2B5EF4-FFF2-40B4-BE49-F238E27FC236}">
                <a16:creationId xmlns:a16="http://schemas.microsoft.com/office/drawing/2014/main" id="{CD2FA6EA-6B8B-46E2-9D61-165202544625}"/>
              </a:ext>
            </a:extLst>
          </p:cNvPr>
          <p:cNvSpPr>
            <a:spLocks noGrp="1"/>
          </p:cNvSpPr>
          <p:nvPr>
            <p:ph type="title"/>
          </p:nvPr>
        </p:nvSpPr>
        <p:spPr/>
        <p:txBody>
          <a:bodyPr/>
          <a:lstStyle/>
          <a:p>
            <a:r>
              <a:rPr lang="en-US"/>
              <a:t>Click to edit Master title style</a:t>
            </a:r>
          </a:p>
        </p:txBody>
      </p:sp>
      <p:pic>
        <p:nvPicPr>
          <p:cNvPr id="9" name="Picture 8" descr="A picture containing clipart&#10;&#10;Description automatically generated">
            <a:extLst>
              <a:ext uri="{FF2B5EF4-FFF2-40B4-BE49-F238E27FC236}">
                <a16:creationId xmlns:a16="http://schemas.microsoft.com/office/drawing/2014/main" id="{2A8DC141-3CB1-46A6-BED0-ABCA9389F95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7628" b="10983"/>
          <a:stretch/>
        </p:blipFill>
        <p:spPr>
          <a:xfrm>
            <a:off x="762000" y="5943600"/>
            <a:ext cx="2514600" cy="838200"/>
          </a:xfrm>
          <a:prstGeom prst="rect">
            <a:avLst/>
          </a:prstGeom>
        </p:spPr>
      </p:pic>
    </p:spTree>
    <p:extLst>
      <p:ext uri="{BB962C8B-B14F-4D97-AF65-F5344CB8AC3E}">
        <p14:creationId xmlns:p14="http://schemas.microsoft.com/office/powerpoint/2010/main" val="2911853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9C8180-65C6-46D2-B319-550C212E9720}" type="datetimeFigureOut">
              <a:rPr lang="en-US" smtClean="0"/>
              <a:pPr/>
              <a:t>8/24/2021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C05E3-4DBC-4924-ADE3-BA71A57F0FDC}" type="slidenum">
              <a:rPr lang="en-US" smtClean="0"/>
              <a:pPr/>
              <a:t>‹#›</a:t>
            </a:fld>
            <a:endParaRPr lang="en-US" dirty="0"/>
          </a:p>
        </p:txBody>
      </p:sp>
    </p:spTree>
    <p:extLst>
      <p:ext uri="{BB962C8B-B14F-4D97-AF65-F5344CB8AC3E}">
        <p14:creationId xmlns:p14="http://schemas.microsoft.com/office/powerpoint/2010/main" val="3272083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9C8180-65C6-46D2-B319-550C212E9720}" type="datetimeFigureOut">
              <a:rPr lang="en-US" smtClean="0"/>
              <a:pPr/>
              <a:t>8/24/2021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C05E3-4DBC-4924-ADE3-BA71A57F0FDC}" type="slidenum">
              <a:rPr lang="en-US" smtClean="0"/>
              <a:pPr/>
              <a:t>‹#›</a:t>
            </a:fld>
            <a:endParaRPr lang="en-US" dirty="0"/>
          </a:p>
        </p:txBody>
      </p:sp>
    </p:spTree>
    <p:extLst>
      <p:ext uri="{BB962C8B-B14F-4D97-AF65-F5344CB8AC3E}">
        <p14:creationId xmlns:p14="http://schemas.microsoft.com/office/powerpoint/2010/main" val="4130171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defTabSz="914400" rtl="0" eaLnBrk="1" latinLnBrk="0" hangingPunct="1">
              <a:spcBef>
                <a:spcPct val="0"/>
              </a:spcBef>
              <a:buNone/>
              <a:defRPr lang="en-US" sz="4000" b="1" kern="1200" dirty="0">
                <a:solidFill>
                  <a:schemeClr val="tx2"/>
                </a:solidFill>
                <a:latin typeface="Calibri" pitchFamily="34" charset="0"/>
                <a:ea typeface="+mj-ea"/>
                <a:cs typeface="+mj-cs"/>
              </a:defRPr>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899C8180-65C6-46D2-B319-550C212E9720}" type="datetimeFigureOut">
              <a:rPr lang="en-US" smtClean="0"/>
              <a:pPr/>
              <a:t>8/24/2021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C05E3-4DBC-4924-ADE3-BA71A57F0FDC}" type="slidenum">
              <a:rPr lang="en-US" smtClean="0"/>
              <a:pPr/>
              <a:t>‹#›</a:t>
            </a:fld>
            <a:endParaRPr lang="en-US" dirty="0"/>
          </a:p>
        </p:txBody>
      </p:sp>
      <p:sp>
        <p:nvSpPr>
          <p:cNvPr id="7" name="Content Placeholder 3"/>
          <p:cNvSpPr>
            <a:spLocks noGrp="1"/>
          </p:cNvSpPr>
          <p:nvPr>
            <p:ph sz="half" idx="2"/>
          </p:nvPr>
        </p:nvSpPr>
        <p:spPr>
          <a:xfrm>
            <a:off x="609600" y="1706562"/>
            <a:ext cx="10972800" cy="3951288"/>
          </a:xfrm>
          <a:prstGeom prst="rect">
            <a:avLst/>
          </a:prstGeom>
        </p:spPr>
        <p:txBody>
          <a:bodyPr/>
          <a:lstStyle>
            <a:lvl1pPr>
              <a:buSzPct val="75000"/>
              <a:buFont typeface="Wingdings" pitchFamily="2" charset="2"/>
              <a:buChar char="§"/>
              <a:defRPr sz="2000">
                <a:solidFill>
                  <a:schemeClr val="accent1"/>
                </a:solidFill>
                <a:latin typeface="Calibri" pitchFamily="34" charset="0"/>
              </a:defRPr>
            </a:lvl1pPr>
            <a:lvl2pPr>
              <a:buSzPct val="75000"/>
              <a:buFont typeface="Wingdings" pitchFamily="2" charset="2"/>
              <a:buChar char="§"/>
              <a:defRPr sz="2000">
                <a:solidFill>
                  <a:schemeClr val="accent1"/>
                </a:solidFill>
                <a:latin typeface="Calibri" pitchFamily="34" charset="0"/>
              </a:defRPr>
            </a:lvl2pPr>
            <a:lvl3pPr>
              <a:buSzPct val="75000"/>
              <a:buFont typeface="Wingdings" pitchFamily="2" charset="2"/>
              <a:buChar char="§"/>
              <a:defRPr sz="2000">
                <a:solidFill>
                  <a:schemeClr val="accent1"/>
                </a:solidFill>
                <a:latin typeface="Calibri" pitchFamily="34" charset="0"/>
              </a:defRPr>
            </a:lvl3pPr>
            <a:lvl4pPr>
              <a:buSzPct val="75000"/>
              <a:buFont typeface="Wingdings" pitchFamily="2" charset="2"/>
              <a:buChar char="§"/>
              <a:defRPr sz="2000">
                <a:solidFill>
                  <a:schemeClr val="accent1"/>
                </a:solidFill>
                <a:latin typeface="Calibri" pitchFamily="34" charset="0"/>
              </a:defRPr>
            </a:lvl4pPr>
            <a:lvl5pPr>
              <a:buSzPct val="75000"/>
              <a:buFont typeface="Wingdings" pitchFamily="2" charset="2"/>
              <a:buChar char="§"/>
              <a:defRPr sz="2000">
                <a:solidFill>
                  <a:schemeClr val="accent1"/>
                </a:solidFill>
                <a:latin typeface="Calibri"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9C8180-65C6-46D2-B319-550C212E9720}" type="datetimeFigureOut">
              <a:rPr lang="en-US" smtClean="0"/>
              <a:pPr/>
              <a:t>8/24/2021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C05E3-4DBC-4924-ADE3-BA71A57F0FDC}" type="slidenum">
              <a:rPr lang="en-US" smtClean="0"/>
              <a:pPr/>
              <a:t>‹#›</a:t>
            </a:fld>
            <a:endParaRPr lang="en-US" dirty="0"/>
          </a:p>
        </p:txBody>
      </p:sp>
    </p:spTree>
    <p:extLst>
      <p:ext uri="{BB962C8B-B14F-4D97-AF65-F5344CB8AC3E}">
        <p14:creationId xmlns:p14="http://schemas.microsoft.com/office/powerpoint/2010/main" val="3264602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9C8180-65C6-46D2-B319-550C212E9720}" type="datetimeFigureOut">
              <a:rPr lang="en-US" smtClean="0"/>
              <a:pPr/>
              <a:t>8/24/2021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C05E3-4DBC-4924-ADE3-BA71A57F0FDC}" type="slidenum">
              <a:rPr lang="en-US" smtClean="0"/>
              <a:pPr/>
              <a:t>‹#›</a:t>
            </a:fld>
            <a:endParaRPr lang="en-US" dirty="0"/>
          </a:p>
        </p:txBody>
      </p:sp>
    </p:spTree>
    <p:extLst>
      <p:ext uri="{BB962C8B-B14F-4D97-AF65-F5344CB8AC3E}">
        <p14:creationId xmlns:p14="http://schemas.microsoft.com/office/powerpoint/2010/main" val="481321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defTabSz="914400" rtl="0" eaLnBrk="1" latinLnBrk="0" hangingPunct="1">
              <a:spcBef>
                <a:spcPct val="0"/>
              </a:spcBef>
              <a:buNone/>
              <a:defRPr lang="en-US" sz="4000" b="1" kern="1200" dirty="0">
                <a:solidFill>
                  <a:srgbClr val="1F497D"/>
                </a:solidFill>
                <a:latin typeface="+mj-lt"/>
                <a:ea typeface="Helvetica" charset="0"/>
                <a:cs typeface="Calibri"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9C8180-65C6-46D2-B319-550C212E9720}" type="datetimeFigureOut">
              <a:rPr lang="en-US" smtClean="0"/>
              <a:pPr/>
              <a:t>8/24/2021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EC05E3-4DBC-4924-ADE3-BA71A57F0FDC}" type="slidenum">
              <a:rPr lang="en-US" smtClean="0"/>
              <a:pPr/>
              <a:t>‹#›</a:t>
            </a:fld>
            <a:endParaRPr lang="en-US" dirty="0"/>
          </a:p>
        </p:txBody>
      </p:sp>
    </p:spTree>
    <p:extLst>
      <p:ext uri="{BB962C8B-B14F-4D97-AF65-F5344CB8AC3E}">
        <p14:creationId xmlns:p14="http://schemas.microsoft.com/office/powerpoint/2010/main" val="3128450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lang="en-US" sz="4000" b="1" kern="1200" smtClean="0">
                <a:solidFill>
                  <a:srgbClr val="1F497D"/>
                </a:solidFill>
                <a:latin typeface="+mj-lt"/>
                <a:ea typeface="Helvetica" charset="0"/>
                <a:cs typeface="Calibri"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9C8180-65C6-46D2-B319-550C212E9720}" type="datetimeFigureOut">
              <a:rPr lang="en-US" smtClean="0"/>
              <a:pPr/>
              <a:t>8/24/2021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0EC05E3-4DBC-4924-ADE3-BA71A57F0FDC}" type="slidenum">
              <a:rPr lang="en-US" smtClean="0"/>
              <a:pPr/>
              <a:t>‹#›</a:t>
            </a:fld>
            <a:endParaRPr lang="en-US" dirty="0"/>
          </a:p>
        </p:txBody>
      </p:sp>
    </p:spTree>
    <p:extLst>
      <p:ext uri="{BB962C8B-B14F-4D97-AF65-F5344CB8AC3E}">
        <p14:creationId xmlns:p14="http://schemas.microsoft.com/office/powerpoint/2010/main" val="2398515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lang="en-US" sz="4000" b="1" kern="1200" dirty="0">
                <a:solidFill>
                  <a:srgbClr val="1F497D"/>
                </a:solidFill>
                <a:latin typeface="+mj-lt"/>
                <a:ea typeface="Helvetica" charset="0"/>
                <a:cs typeface="Calibri"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99C8180-65C6-46D2-B319-550C212E9720}" type="datetimeFigureOut">
              <a:rPr lang="en-US" smtClean="0"/>
              <a:pPr/>
              <a:t>8/24/2021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0EC05E3-4DBC-4924-ADE3-BA71A57F0FDC}" type="slidenum">
              <a:rPr lang="en-US" smtClean="0"/>
              <a:pPr/>
              <a:t>‹#›</a:t>
            </a:fld>
            <a:endParaRPr lang="en-US" dirty="0"/>
          </a:p>
        </p:txBody>
      </p:sp>
    </p:spTree>
    <p:extLst>
      <p:ext uri="{BB962C8B-B14F-4D97-AF65-F5344CB8AC3E}">
        <p14:creationId xmlns:p14="http://schemas.microsoft.com/office/powerpoint/2010/main" val="3960754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9C8180-65C6-46D2-B319-550C212E9720}" type="datetimeFigureOut">
              <a:rPr lang="en-US" smtClean="0"/>
              <a:pPr/>
              <a:t>8/24/2021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0EC05E3-4DBC-4924-ADE3-BA71A57F0FDC}" type="slidenum">
              <a:rPr lang="en-US" smtClean="0"/>
              <a:pPr/>
              <a:t>‹#›</a:t>
            </a:fld>
            <a:endParaRPr lang="en-US" dirty="0"/>
          </a:p>
        </p:txBody>
      </p:sp>
    </p:spTree>
    <p:extLst>
      <p:ext uri="{BB962C8B-B14F-4D97-AF65-F5344CB8AC3E}">
        <p14:creationId xmlns:p14="http://schemas.microsoft.com/office/powerpoint/2010/main" val="3756408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9C8180-65C6-46D2-B319-550C212E9720}" type="datetimeFigureOut">
              <a:rPr lang="en-US" smtClean="0"/>
              <a:pPr/>
              <a:t>8/24/2021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EC05E3-4DBC-4924-ADE3-BA71A57F0FDC}" type="slidenum">
              <a:rPr lang="en-US" smtClean="0"/>
              <a:pPr/>
              <a:t>‹#›</a:t>
            </a:fld>
            <a:endParaRPr lang="en-US" dirty="0"/>
          </a:p>
        </p:txBody>
      </p:sp>
    </p:spTree>
    <p:extLst>
      <p:ext uri="{BB962C8B-B14F-4D97-AF65-F5344CB8AC3E}">
        <p14:creationId xmlns:p14="http://schemas.microsoft.com/office/powerpoint/2010/main" val="1677059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9C8180-65C6-46D2-B319-550C212E9720}" type="datetimeFigureOut">
              <a:rPr lang="en-US" smtClean="0"/>
              <a:pPr/>
              <a:t>8/24/2021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EC05E3-4DBC-4924-ADE3-BA71A57F0FDC}" type="slidenum">
              <a:rPr lang="en-US" smtClean="0"/>
              <a:pPr/>
              <a:t>‹#›</a:t>
            </a:fld>
            <a:endParaRPr lang="en-US" dirty="0"/>
          </a:p>
        </p:txBody>
      </p:sp>
    </p:spTree>
    <p:extLst>
      <p:ext uri="{BB962C8B-B14F-4D97-AF65-F5344CB8AC3E}">
        <p14:creationId xmlns:p14="http://schemas.microsoft.com/office/powerpoint/2010/main" val="1843985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9C8180-65C6-46D2-B319-550C212E9720}" type="datetimeFigureOut">
              <a:rPr lang="en-US" smtClean="0"/>
              <a:pPr/>
              <a:t>8/24/2021</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EC05E3-4DBC-4924-ADE3-BA71A57F0FDC}" type="slidenum">
              <a:rPr lang="en-US" smtClean="0"/>
              <a:pPr/>
              <a:t>‹#›</a:t>
            </a:fld>
            <a:endParaRPr lang="en-US" dirty="0"/>
          </a:p>
        </p:txBody>
      </p:sp>
      <p:pic>
        <p:nvPicPr>
          <p:cNvPr id="8" name="Picture 7" descr="A picture containing clipart&#10;&#10;Description automatically generated">
            <a:extLst>
              <a:ext uri="{FF2B5EF4-FFF2-40B4-BE49-F238E27FC236}">
                <a16:creationId xmlns:a16="http://schemas.microsoft.com/office/drawing/2014/main" id="{379F7C4C-C50F-4144-9E62-7C0F9136702C}"/>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l="4961" t="17500" r="6324" b="12500"/>
          <a:stretch/>
        </p:blipFill>
        <p:spPr>
          <a:xfrm>
            <a:off x="838200" y="5995737"/>
            <a:ext cx="2133600" cy="786063"/>
          </a:xfrm>
          <a:prstGeom prst="rect">
            <a:avLst/>
          </a:prstGeom>
        </p:spPr>
      </p:pic>
    </p:spTree>
    <p:extLst>
      <p:ext uri="{BB962C8B-B14F-4D97-AF65-F5344CB8AC3E}">
        <p14:creationId xmlns:p14="http://schemas.microsoft.com/office/powerpoint/2010/main" val="278067171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50" r:id="rId12"/>
  </p:sldLayoutIdLst>
  <p:txStyles>
    <p:titleStyle>
      <a:lvl1pPr algn="l" defTabSz="914400" rtl="0" eaLnBrk="1" latinLnBrk="0" hangingPunct="1">
        <a:spcBef>
          <a:spcPct val="0"/>
        </a:spcBef>
        <a:buNone/>
        <a:defRPr lang="en-US" sz="4000" b="1" kern="1200" smtClean="0">
          <a:solidFill>
            <a:srgbClr val="1F497D"/>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s://www.youtube.com/watch?v=a6iW-8xPw3k" TargetMode="Externa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phishingquiz.withgoogle.co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668mc-_kJB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12.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12.png"/></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12.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12.png"/></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634955D1-F4B4-436A-A2E7-34662CE0AE69}"/>
              </a:ext>
            </a:extLst>
          </p:cNvPr>
          <p:cNvSpPr txBox="1"/>
          <p:nvPr/>
        </p:nvSpPr>
        <p:spPr>
          <a:xfrm>
            <a:off x="4161038" y="1237110"/>
            <a:ext cx="7020212" cy="1938992"/>
          </a:xfrm>
          <a:prstGeom prst="rect">
            <a:avLst/>
          </a:prstGeom>
          <a:noFill/>
        </p:spPr>
        <p:txBody>
          <a:bodyPr wrap="square" rtlCol="0">
            <a:spAutoFit/>
          </a:bodyPr>
          <a:lstStyle/>
          <a:p>
            <a:r>
              <a:rPr lang="en-US" sz="4000" b="1" dirty="0">
                <a:solidFill>
                  <a:srgbClr val="EB8667"/>
                </a:solidFill>
              </a:rPr>
              <a:t>Where Do I Begin? How Cities Can Address Cybersecurity Risks Starting Today!</a:t>
            </a:r>
          </a:p>
        </p:txBody>
      </p:sp>
      <p:cxnSp>
        <p:nvCxnSpPr>
          <p:cNvPr id="14" name="Straight Connector 13">
            <a:extLst>
              <a:ext uri="{FF2B5EF4-FFF2-40B4-BE49-F238E27FC236}">
                <a16:creationId xmlns:a16="http://schemas.microsoft.com/office/drawing/2014/main" id="{961808F3-95E0-42B4-93E2-8D0BDA73C177}"/>
              </a:ext>
            </a:extLst>
          </p:cNvPr>
          <p:cNvCxnSpPr/>
          <p:nvPr/>
        </p:nvCxnSpPr>
        <p:spPr>
          <a:xfrm>
            <a:off x="4278385" y="3402665"/>
            <a:ext cx="1652632" cy="0"/>
          </a:xfrm>
          <a:prstGeom prst="line">
            <a:avLst/>
          </a:prstGeom>
          <a:ln>
            <a:solidFill>
              <a:srgbClr val="466C48"/>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47914D9-D5CB-4D67-8D58-B88B857041D8}"/>
              </a:ext>
            </a:extLst>
          </p:cNvPr>
          <p:cNvSpPr txBox="1"/>
          <p:nvPr/>
        </p:nvSpPr>
        <p:spPr>
          <a:xfrm>
            <a:off x="4161038" y="3731994"/>
            <a:ext cx="6791210" cy="646331"/>
          </a:xfrm>
          <a:prstGeom prst="rect">
            <a:avLst/>
          </a:prstGeom>
          <a:noFill/>
        </p:spPr>
        <p:txBody>
          <a:bodyPr wrap="square" rtlCol="0">
            <a:spAutoFit/>
          </a:bodyPr>
          <a:lstStyle/>
          <a:p>
            <a:r>
              <a:rPr lang="en-US" dirty="0">
                <a:solidFill>
                  <a:srgbClr val="444444"/>
                </a:solidFill>
              </a:rPr>
              <a:t>Dave Mims | VC3 | IT in a Box</a:t>
            </a:r>
          </a:p>
          <a:p>
            <a:endParaRPr lang="en-US" dirty="0">
              <a:solidFill>
                <a:srgbClr val="38454B"/>
              </a:solidFill>
              <a:latin typeface="+mj-lt"/>
            </a:endParaRPr>
          </a:p>
        </p:txBody>
      </p:sp>
      <p:grpSp>
        <p:nvGrpSpPr>
          <p:cNvPr id="2" name="Group 1">
            <a:extLst>
              <a:ext uri="{FF2B5EF4-FFF2-40B4-BE49-F238E27FC236}">
                <a16:creationId xmlns:a16="http://schemas.microsoft.com/office/drawing/2014/main" id="{7D13043B-5EEE-438B-8277-EA8D89474062}"/>
              </a:ext>
            </a:extLst>
          </p:cNvPr>
          <p:cNvGrpSpPr/>
          <p:nvPr/>
        </p:nvGrpSpPr>
        <p:grpSpPr>
          <a:xfrm>
            <a:off x="3619329" y="6020874"/>
            <a:ext cx="8685657" cy="908054"/>
            <a:chOff x="3619329" y="6020874"/>
            <a:chExt cx="8685657" cy="908054"/>
          </a:xfrm>
        </p:grpSpPr>
        <p:sp>
          <p:nvSpPr>
            <p:cNvPr id="21" name="Rectangle 20">
              <a:extLst>
                <a:ext uri="{FF2B5EF4-FFF2-40B4-BE49-F238E27FC236}">
                  <a16:creationId xmlns:a16="http://schemas.microsoft.com/office/drawing/2014/main" id="{9C82615B-8E68-4049-A23D-76CC2AC1FD53}"/>
                </a:ext>
              </a:extLst>
            </p:cNvPr>
            <p:cNvSpPr/>
            <p:nvPr/>
          </p:nvSpPr>
          <p:spPr>
            <a:xfrm>
              <a:off x="3619329" y="6020874"/>
              <a:ext cx="8685657" cy="908054"/>
            </a:xfrm>
            <a:prstGeom prst="rect">
              <a:avLst/>
            </a:prstGeom>
            <a:solidFill>
              <a:srgbClr val="CDD6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A4AA82FA-6400-43F5-8AD0-2E5F4BFC1EC4}"/>
                </a:ext>
              </a:extLst>
            </p:cNvPr>
            <p:cNvSpPr txBox="1"/>
            <p:nvPr/>
          </p:nvSpPr>
          <p:spPr>
            <a:xfrm>
              <a:off x="4161037" y="6167125"/>
              <a:ext cx="7853863" cy="615553"/>
            </a:xfrm>
            <a:prstGeom prst="rect">
              <a:avLst/>
            </a:prstGeom>
            <a:noFill/>
          </p:spPr>
          <p:txBody>
            <a:bodyPr wrap="square" rtlCol="0">
              <a:spAutoFit/>
            </a:bodyPr>
            <a:lstStyle/>
            <a:p>
              <a:r>
                <a:rPr lang="en-US" sz="1700" b="1" dirty="0">
                  <a:solidFill>
                    <a:srgbClr val="444444"/>
                  </a:solidFill>
                </a:rPr>
                <a:t>HANDOUTS &amp; PRESENTATONS ARE AVAILABLE THROUGH THE EVENT APP </a:t>
              </a:r>
            </a:p>
            <a:p>
              <a:r>
                <a:rPr lang="en-US" sz="1700" b="1" dirty="0">
                  <a:solidFill>
                    <a:srgbClr val="444444"/>
                  </a:solidFill>
                </a:rPr>
                <a:t>AND AT WWW.IOWALEAGUE.ORG</a:t>
              </a:r>
            </a:p>
          </p:txBody>
        </p:sp>
        <p:cxnSp>
          <p:nvCxnSpPr>
            <p:cNvPr id="18" name="Straight Connector 17">
              <a:extLst>
                <a:ext uri="{FF2B5EF4-FFF2-40B4-BE49-F238E27FC236}">
                  <a16:creationId xmlns:a16="http://schemas.microsoft.com/office/drawing/2014/main" id="{C4E8F2D1-EE0D-48EA-BFF1-A121F8E6E1E9}"/>
                </a:ext>
              </a:extLst>
            </p:cNvPr>
            <p:cNvCxnSpPr>
              <a:cxnSpLocks/>
            </p:cNvCxnSpPr>
            <p:nvPr/>
          </p:nvCxnSpPr>
          <p:spPr>
            <a:xfrm>
              <a:off x="3657600" y="6020874"/>
              <a:ext cx="8647386" cy="0"/>
            </a:xfrm>
            <a:prstGeom prst="line">
              <a:avLst/>
            </a:prstGeom>
            <a:ln>
              <a:solidFill>
                <a:srgbClr val="466C48"/>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A9BF9730-5261-4C5D-9C0F-164FC91A07E4}"/>
              </a:ext>
            </a:extLst>
          </p:cNvPr>
          <p:cNvGrpSpPr/>
          <p:nvPr/>
        </p:nvGrpSpPr>
        <p:grpSpPr>
          <a:xfrm>
            <a:off x="0" y="-297809"/>
            <a:ext cx="3665048" cy="7155809"/>
            <a:chOff x="0" y="-297809"/>
            <a:chExt cx="3665048" cy="7155809"/>
          </a:xfrm>
        </p:grpSpPr>
        <p:sp>
          <p:nvSpPr>
            <p:cNvPr id="6" name="Rectangle 5">
              <a:extLst>
                <a:ext uri="{FF2B5EF4-FFF2-40B4-BE49-F238E27FC236}">
                  <a16:creationId xmlns:a16="http://schemas.microsoft.com/office/drawing/2014/main" id="{FBB678EC-5726-451D-A7DC-5E876898D615}"/>
                </a:ext>
              </a:extLst>
            </p:cNvPr>
            <p:cNvSpPr/>
            <p:nvPr/>
          </p:nvSpPr>
          <p:spPr>
            <a:xfrm>
              <a:off x="0" y="0"/>
              <a:ext cx="3657600" cy="6858000"/>
            </a:xfrm>
            <a:prstGeom prst="rect">
              <a:avLst/>
            </a:prstGeom>
            <a:solidFill>
              <a:srgbClr val="444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2409E72-F6DD-44B5-9A82-434A2B6AD819}"/>
                </a:ext>
              </a:extLst>
            </p:cNvPr>
            <p:cNvSpPr/>
            <p:nvPr/>
          </p:nvSpPr>
          <p:spPr>
            <a:xfrm flipH="1">
              <a:off x="3619329" y="-297809"/>
              <a:ext cx="45719" cy="7155809"/>
            </a:xfrm>
            <a:prstGeom prst="rect">
              <a:avLst/>
            </a:prstGeom>
            <a:solidFill>
              <a:srgbClr val="6B93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0EDDA175-F5DE-431A-A883-2B092E702E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8225" y="606878"/>
              <a:ext cx="2827672" cy="5691674"/>
            </a:xfrm>
            <a:prstGeom prst="rect">
              <a:avLst/>
            </a:prstGeom>
          </p:spPr>
        </p:pic>
      </p:grpSp>
    </p:spTree>
    <p:extLst>
      <p:ext uri="{BB962C8B-B14F-4D97-AF65-F5344CB8AC3E}">
        <p14:creationId xmlns:p14="http://schemas.microsoft.com/office/powerpoint/2010/main" val="123332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biggest risks! – The 3Ps</a:t>
            </a:r>
          </a:p>
        </p:txBody>
      </p:sp>
      <p:sp>
        <p:nvSpPr>
          <p:cNvPr id="3" name="Content Placeholder 2"/>
          <p:cNvSpPr>
            <a:spLocks noGrp="1"/>
          </p:cNvSpPr>
          <p:nvPr>
            <p:ph idx="1"/>
          </p:nvPr>
        </p:nvSpPr>
        <p:spPr>
          <a:xfrm>
            <a:off x="609599" y="1417638"/>
            <a:ext cx="9093995" cy="4511674"/>
          </a:xfrm>
        </p:spPr>
        <p:txBody>
          <a:bodyPr>
            <a:normAutofit/>
          </a:bodyPr>
          <a:lstStyle/>
          <a:p>
            <a:pPr marL="321457" indent="-321457">
              <a:spcBef>
                <a:spcPts val="2109"/>
              </a:spcBef>
            </a:pPr>
            <a:r>
              <a:rPr lang="en-US" sz="4000" b="1" u="sng" dirty="0"/>
              <a:t>Passwords</a:t>
            </a:r>
          </a:p>
          <a:p>
            <a:pPr marL="321457" indent="-321457">
              <a:spcBef>
                <a:spcPts val="2109"/>
              </a:spcBef>
            </a:pPr>
            <a:r>
              <a:rPr lang="en-US" sz="4000" dirty="0"/>
              <a:t>Patching</a:t>
            </a:r>
          </a:p>
          <a:p>
            <a:pPr marL="321457" indent="-321457">
              <a:spcBef>
                <a:spcPts val="2109"/>
              </a:spcBef>
            </a:pPr>
            <a:r>
              <a:rPr lang="en-US" sz="4000" dirty="0"/>
              <a:t>People</a:t>
            </a:r>
          </a:p>
        </p:txBody>
      </p:sp>
      <p:pic>
        <p:nvPicPr>
          <p:cNvPr id="6" name="Picture 5"/>
          <p:cNvPicPr/>
          <p:nvPr/>
        </p:nvPicPr>
        <p:blipFill>
          <a:blip r:embed="rId3"/>
          <a:stretch>
            <a:fillRect/>
          </a:stretch>
        </p:blipFill>
        <p:spPr>
          <a:xfrm>
            <a:off x="7542609" y="4071938"/>
            <a:ext cx="2607500" cy="2138894"/>
          </a:xfrm>
          <a:prstGeom prst="rect">
            <a:avLst/>
          </a:prstGeom>
        </p:spPr>
      </p:pic>
      <p:pic>
        <p:nvPicPr>
          <p:cNvPr id="4" name="Picture 3">
            <a:extLst>
              <a:ext uri="{FF2B5EF4-FFF2-40B4-BE49-F238E27FC236}">
                <a16:creationId xmlns:a16="http://schemas.microsoft.com/office/drawing/2014/main" id="{5533F166-90AC-4272-AD16-CC554AD8D1D5}"/>
              </a:ext>
            </a:extLst>
          </p:cNvPr>
          <p:cNvPicPr>
            <a:picLocks noChangeAspect="1"/>
          </p:cNvPicPr>
          <p:nvPr/>
        </p:nvPicPr>
        <p:blipFill>
          <a:blip r:embed="rId4"/>
          <a:stretch>
            <a:fillRect/>
          </a:stretch>
        </p:blipFill>
        <p:spPr>
          <a:xfrm>
            <a:off x="7542610" y="4050831"/>
            <a:ext cx="2678906" cy="2184105"/>
          </a:xfrm>
          <a:prstGeom prst="rect">
            <a:avLst/>
          </a:prstGeom>
        </p:spPr>
      </p:pic>
    </p:spTree>
    <p:extLst>
      <p:ext uri="{BB962C8B-B14F-4D97-AF65-F5344CB8AC3E}">
        <p14:creationId xmlns:p14="http://schemas.microsoft.com/office/powerpoint/2010/main" val="2891596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Risk: Poor Passwords</a:t>
            </a:r>
          </a:p>
        </p:txBody>
      </p:sp>
      <p:sp>
        <p:nvSpPr>
          <p:cNvPr id="3" name="Content Placeholder 2"/>
          <p:cNvSpPr>
            <a:spLocks noGrp="1"/>
          </p:cNvSpPr>
          <p:nvPr>
            <p:ph idx="1"/>
          </p:nvPr>
        </p:nvSpPr>
        <p:spPr>
          <a:xfrm>
            <a:off x="636396" y="1143000"/>
            <a:ext cx="10946004" cy="4911328"/>
          </a:xfrm>
        </p:spPr>
        <p:txBody>
          <a:bodyPr>
            <a:normAutofit/>
          </a:bodyPr>
          <a:lstStyle/>
          <a:p>
            <a:pPr marL="0" indent="0">
              <a:spcBef>
                <a:spcPts val="2109"/>
              </a:spcBef>
              <a:buNone/>
            </a:pPr>
            <a:r>
              <a:rPr lang="en-US" sz="2400" dirty="0"/>
              <a:t>A study from a research company in California found:</a:t>
            </a:r>
          </a:p>
          <a:p>
            <a:pPr>
              <a:spcBef>
                <a:spcPts val="2109"/>
              </a:spcBef>
            </a:pPr>
            <a:r>
              <a:rPr lang="en-US" sz="2400" dirty="0"/>
              <a:t>1 out of 3 people had their passwords written down somewhere around their desk.</a:t>
            </a:r>
          </a:p>
          <a:p>
            <a:pPr>
              <a:spcBef>
                <a:spcPts val="2109"/>
              </a:spcBef>
            </a:pPr>
            <a:r>
              <a:rPr lang="en-US" sz="2400" dirty="0"/>
              <a:t>Many used obvious passwords (child’s name, pet name, college mascot, birthdate, etc.).</a:t>
            </a:r>
          </a:p>
          <a:p>
            <a:pPr marL="321457" indent="-321457">
              <a:spcBef>
                <a:spcPts val="2109"/>
              </a:spcBef>
            </a:pPr>
            <a:r>
              <a:rPr lang="en-US" sz="2400" dirty="0"/>
              <a:t>Overall, researchers figured out the passwords of </a:t>
            </a:r>
            <a:r>
              <a:rPr lang="en-US" sz="2400" u="sng" dirty="0"/>
              <a:t>half</a:t>
            </a:r>
            <a:r>
              <a:rPr lang="en-US" sz="2400" dirty="0"/>
              <a:t> the people in the study!</a:t>
            </a:r>
          </a:p>
          <a:p>
            <a:pPr marL="321457" indent="-321457">
              <a:spcBef>
                <a:spcPts val="2109"/>
              </a:spcBef>
            </a:pPr>
            <a:r>
              <a:rPr lang="en-US" sz="2400" u="sng" dirty="0"/>
              <a:t>Half</a:t>
            </a:r>
            <a:r>
              <a:rPr lang="en-US" sz="2400" dirty="0"/>
              <a:t> of all security breaches involve stolen or easily </a:t>
            </a:r>
            <a:br>
              <a:rPr lang="en-US" sz="2400" dirty="0"/>
            </a:br>
            <a:r>
              <a:rPr lang="en-US" sz="2400" dirty="0"/>
              <a:t>guessable passwords!</a:t>
            </a:r>
          </a:p>
        </p:txBody>
      </p:sp>
      <p:pic>
        <p:nvPicPr>
          <p:cNvPr id="6" name="Picture 5"/>
          <p:cNvPicPr/>
          <p:nvPr/>
        </p:nvPicPr>
        <p:blipFill>
          <a:blip r:embed="rId3"/>
          <a:stretch>
            <a:fillRect/>
          </a:stretch>
        </p:blipFill>
        <p:spPr>
          <a:xfrm>
            <a:off x="7542609" y="4071938"/>
            <a:ext cx="2607500" cy="2138894"/>
          </a:xfrm>
          <a:prstGeom prst="rect">
            <a:avLst/>
          </a:prstGeom>
        </p:spPr>
      </p:pic>
      <p:pic>
        <p:nvPicPr>
          <p:cNvPr id="5" name="Picture 4"/>
          <p:cNvPicPr/>
          <p:nvPr/>
        </p:nvPicPr>
        <p:blipFill>
          <a:blip r:embed="rId4"/>
          <a:stretch>
            <a:fillRect/>
          </a:stretch>
        </p:blipFill>
        <p:spPr>
          <a:xfrm>
            <a:off x="7542609" y="4071937"/>
            <a:ext cx="2607500" cy="2138894"/>
          </a:xfrm>
          <a:prstGeom prst="rect">
            <a:avLst/>
          </a:prstGeom>
        </p:spPr>
      </p:pic>
    </p:spTree>
    <p:extLst>
      <p:ext uri="{BB962C8B-B14F-4D97-AF65-F5344CB8AC3E}">
        <p14:creationId xmlns:p14="http://schemas.microsoft.com/office/powerpoint/2010/main" val="2788508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Risk: Poor Passwords</a:t>
            </a:r>
          </a:p>
        </p:txBody>
      </p:sp>
      <p:sp>
        <p:nvSpPr>
          <p:cNvPr id="3" name="Content Placeholder 2"/>
          <p:cNvSpPr>
            <a:spLocks noGrp="1"/>
          </p:cNvSpPr>
          <p:nvPr>
            <p:ph idx="1"/>
          </p:nvPr>
        </p:nvSpPr>
        <p:spPr>
          <a:xfrm>
            <a:off x="609600" y="1417638"/>
            <a:ext cx="10744199" cy="4511674"/>
          </a:xfrm>
        </p:spPr>
        <p:txBody>
          <a:bodyPr>
            <a:normAutofit fontScale="92500" lnSpcReduction="20000"/>
          </a:bodyPr>
          <a:lstStyle/>
          <a:p>
            <a:pPr marL="0" indent="0">
              <a:spcBef>
                <a:spcPts val="2109"/>
              </a:spcBef>
              <a:buNone/>
            </a:pPr>
            <a:r>
              <a:rPr lang="en-US" sz="2600" dirty="0" err="1"/>
              <a:t>NordPass’s</a:t>
            </a:r>
            <a:r>
              <a:rPr lang="en-US" sz="2600" dirty="0"/>
              <a:t> annual worst passwords list, compiled from millions of leaked passwords during the year, shows people continue to put themselves at risk. The top 25 worst passwords are:</a:t>
            </a:r>
          </a:p>
          <a:p>
            <a:pPr>
              <a:spcBef>
                <a:spcPts val="2109"/>
              </a:spcBef>
            </a:pPr>
            <a:endParaRPr lang="en-US" sz="2600" dirty="0"/>
          </a:p>
          <a:p>
            <a:pPr>
              <a:spcBef>
                <a:spcPts val="2109"/>
              </a:spcBef>
            </a:pPr>
            <a:endParaRPr lang="en-US" sz="2600" dirty="0"/>
          </a:p>
          <a:p>
            <a:pPr>
              <a:spcBef>
                <a:spcPts val="2109"/>
              </a:spcBef>
            </a:pPr>
            <a:endParaRPr lang="en-US" sz="2600" dirty="0"/>
          </a:p>
          <a:p>
            <a:pPr marL="0" indent="0">
              <a:spcBef>
                <a:spcPts val="2109"/>
              </a:spcBef>
              <a:buNone/>
            </a:pPr>
            <a:r>
              <a:rPr lang="en-US" sz="2600" dirty="0"/>
              <a:t>Remember, hackers are using automated </a:t>
            </a:r>
            <a:br>
              <a:rPr lang="en-US" sz="2600" dirty="0"/>
            </a:br>
            <a:r>
              <a:rPr lang="en-US" sz="2600" dirty="0"/>
              <a:t>software to look for security holes. That </a:t>
            </a:r>
            <a:br>
              <a:rPr lang="en-US" sz="2600" dirty="0"/>
            </a:br>
            <a:r>
              <a:rPr lang="en-US" sz="2600" dirty="0"/>
              <a:t>automated software attempts to use common and </a:t>
            </a:r>
            <a:br>
              <a:rPr lang="en-US" sz="2600" dirty="0"/>
            </a:br>
            <a:r>
              <a:rPr lang="en-US" sz="2600" dirty="0"/>
              <a:t>weak passwords that are easy to crack. </a:t>
            </a:r>
            <a:br>
              <a:rPr lang="en-US" sz="2109" dirty="0"/>
            </a:br>
            <a:endParaRPr lang="en-US" sz="2109" dirty="0"/>
          </a:p>
          <a:p>
            <a:pPr>
              <a:spcBef>
                <a:spcPts val="2109"/>
              </a:spcBef>
            </a:pPr>
            <a:endParaRPr lang="en-US" sz="2109" dirty="0"/>
          </a:p>
          <a:p>
            <a:pPr>
              <a:spcBef>
                <a:spcPts val="2109"/>
              </a:spcBef>
            </a:pPr>
            <a:endParaRPr lang="en-US" sz="2109" dirty="0"/>
          </a:p>
        </p:txBody>
      </p:sp>
      <p:pic>
        <p:nvPicPr>
          <p:cNvPr id="6" name="Picture 5"/>
          <p:cNvPicPr/>
          <p:nvPr/>
        </p:nvPicPr>
        <p:blipFill>
          <a:blip r:embed="rId3"/>
          <a:stretch>
            <a:fillRect/>
          </a:stretch>
        </p:blipFill>
        <p:spPr>
          <a:xfrm>
            <a:off x="7542609" y="4071938"/>
            <a:ext cx="2607500" cy="2138894"/>
          </a:xfrm>
          <a:prstGeom prst="rect">
            <a:avLst/>
          </a:prstGeom>
        </p:spPr>
      </p:pic>
      <p:pic>
        <p:nvPicPr>
          <p:cNvPr id="5" name="Picture 4"/>
          <p:cNvPicPr/>
          <p:nvPr/>
        </p:nvPicPr>
        <p:blipFill>
          <a:blip r:embed="rId4"/>
          <a:stretch>
            <a:fillRect/>
          </a:stretch>
        </p:blipFill>
        <p:spPr>
          <a:xfrm>
            <a:off x="7542609" y="4071937"/>
            <a:ext cx="2607500" cy="2138894"/>
          </a:xfrm>
          <a:prstGeom prst="rect">
            <a:avLst/>
          </a:prstGeom>
        </p:spPr>
      </p:pic>
      <p:pic>
        <p:nvPicPr>
          <p:cNvPr id="7" name="Picture 6">
            <a:hlinkClick r:id="rId5"/>
          </p:cNvPr>
          <p:cNvPicPr>
            <a:picLocks noChangeAspect="1"/>
          </p:cNvPicPr>
          <p:nvPr/>
        </p:nvPicPr>
        <p:blipFill>
          <a:blip r:embed="rId6"/>
          <a:stretch>
            <a:fillRect/>
          </a:stretch>
        </p:blipFill>
        <p:spPr>
          <a:xfrm>
            <a:off x="7542609" y="4071936"/>
            <a:ext cx="2607500" cy="2138895"/>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1436285854"/>
              </p:ext>
            </p:extLst>
          </p:nvPr>
        </p:nvGraphicFramePr>
        <p:xfrm>
          <a:off x="2302669" y="2397386"/>
          <a:ext cx="7358060" cy="1393030"/>
        </p:xfrm>
        <a:graphic>
          <a:graphicData uri="http://schemas.openxmlformats.org/drawingml/2006/table">
            <a:tbl>
              <a:tblPr firstRow="1" bandRow="1">
                <a:tableStyleId>{5C22544A-7EE6-4342-B048-85BDC9FD1C3A}</a:tableStyleId>
              </a:tblPr>
              <a:tblGrid>
                <a:gridCol w="1471612">
                  <a:extLst>
                    <a:ext uri="{9D8B030D-6E8A-4147-A177-3AD203B41FA5}">
                      <a16:colId xmlns:a16="http://schemas.microsoft.com/office/drawing/2014/main" val="1327916650"/>
                    </a:ext>
                  </a:extLst>
                </a:gridCol>
                <a:gridCol w="1471612">
                  <a:extLst>
                    <a:ext uri="{9D8B030D-6E8A-4147-A177-3AD203B41FA5}">
                      <a16:colId xmlns:a16="http://schemas.microsoft.com/office/drawing/2014/main" val="3400432041"/>
                    </a:ext>
                  </a:extLst>
                </a:gridCol>
                <a:gridCol w="1471612">
                  <a:extLst>
                    <a:ext uri="{9D8B030D-6E8A-4147-A177-3AD203B41FA5}">
                      <a16:colId xmlns:a16="http://schemas.microsoft.com/office/drawing/2014/main" val="3925754608"/>
                    </a:ext>
                  </a:extLst>
                </a:gridCol>
                <a:gridCol w="1471612">
                  <a:extLst>
                    <a:ext uri="{9D8B030D-6E8A-4147-A177-3AD203B41FA5}">
                      <a16:colId xmlns:a16="http://schemas.microsoft.com/office/drawing/2014/main" val="3008492999"/>
                    </a:ext>
                  </a:extLst>
                </a:gridCol>
                <a:gridCol w="1471612">
                  <a:extLst>
                    <a:ext uri="{9D8B030D-6E8A-4147-A177-3AD203B41FA5}">
                      <a16:colId xmlns:a16="http://schemas.microsoft.com/office/drawing/2014/main" val="3771423702"/>
                    </a:ext>
                  </a:extLst>
                </a:gridCol>
              </a:tblGrid>
              <a:tr h="278606">
                <a:tc>
                  <a:txBody>
                    <a:bodyPr/>
                    <a:lstStyle/>
                    <a:p>
                      <a:r>
                        <a:rPr lang="en-US" sz="1400" dirty="0">
                          <a:solidFill>
                            <a:schemeClr val="tx1"/>
                          </a:solidFill>
                        </a:rPr>
                        <a:t>1. 123456</a:t>
                      </a:r>
                    </a:p>
                  </a:txBody>
                  <a:tcPr marL="64294" marR="64294" marT="32147" marB="32147">
                    <a:solidFill>
                      <a:schemeClr val="bg1">
                        <a:lumMod val="75000"/>
                      </a:schemeClr>
                    </a:solidFill>
                  </a:tcPr>
                </a:tc>
                <a:tc>
                  <a:txBody>
                    <a:bodyPr/>
                    <a:lstStyle/>
                    <a:p>
                      <a:r>
                        <a:rPr lang="en-US" sz="1400" dirty="0">
                          <a:solidFill>
                            <a:schemeClr val="tx1"/>
                          </a:solidFill>
                        </a:rPr>
                        <a:t>2. 123456789</a:t>
                      </a:r>
                    </a:p>
                  </a:txBody>
                  <a:tcPr marL="64294" marR="64294" marT="32147" marB="32147">
                    <a:solidFill>
                      <a:schemeClr val="bg1">
                        <a:lumMod val="75000"/>
                      </a:schemeClr>
                    </a:solidFill>
                  </a:tcPr>
                </a:tc>
                <a:tc>
                  <a:txBody>
                    <a:bodyPr/>
                    <a:lstStyle/>
                    <a:p>
                      <a:r>
                        <a:rPr lang="en-US" sz="1400" dirty="0">
                          <a:solidFill>
                            <a:schemeClr val="tx1"/>
                          </a:solidFill>
                        </a:rPr>
                        <a:t>3. picture1</a:t>
                      </a:r>
                    </a:p>
                  </a:txBody>
                  <a:tcPr marL="64294" marR="64294" marT="32147" marB="32147">
                    <a:solidFill>
                      <a:schemeClr val="bg1">
                        <a:lumMod val="75000"/>
                      </a:schemeClr>
                    </a:solidFill>
                  </a:tcPr>
                </a:tc>
                <a:tc>
                  <a:txBody>
                    <a:bodyPr/>
                    <a:lstStyle/>
                    <a:p>
                      <a:r>
                        <a:rPr lang="en-US" sz="1400" dirty="0">
                          <a:solidFill>
                            <a:schemeClr val="tx1"/>
                          </a:solidFill>
                        </a:rPr>
                        <a:t>4. password</a:t>
                      </a:r>
                    </a:p>
                  </a:txBody>
                  <a:tcPr marL="64294" marR="64294" marT="32147" marB="32147">
                    <a:solidFill>
                      <a:schemeClr val="bg1">
                        <a:lumMod val="75000"/>
                      </a:schemeClr>
                    </a:solidFill>
                  </a:tcPr>
                </a:tc>
                <a:tc>
                  <a:txBody>
                    <a:bodyPr/>
                    <a:lstStyle/>
                    <a:p>
                      <a:r>
                        <a:rPr lang="en-US" sz="1400" dirty="0">
                          <a:solidFill>
                            <a:schemeClr val="tx1"/>
                          </a:solidFill>
                        </a:rPr>
                        <a:t>5. 12345678</a:t>
                      </a:r>
                    </a:p>
                  </a:txBody>
                  <a:tcPr marL="64294" marR="64294" marT="32147" marB="32147">
                    <a:solidFill>
                      <a:schemeClr val="bg1">
                        <a:lumMod val="75000"/>
                      </a:schemeClr>
                    </a:solidFill>
                  </a:tcPr>
                </a:tc>
                <a:extLst>
                  <a:ext uri="{0D108BD9-81ED-4DB2-BD59-A6C34878D82A}">
                    <a16:rowId xmlns:a16="http://schemas.microsoft.com/office/drawing/2014/main" val="3471976290"/>
                  </a:ext>
                </a:extLst>
              </a:tr>
              <a:tr h="278606">
                <a:tc>
                  <a:txBody>
                    <a:bodyPr/>
                    <a:lstStyle/>
                    <a:p>
                      <a:r>
                        <a:rPr lang="en-US" sz="1400" dirty="0">
                          <a:solidFill>
                            <a:schemeClr val="tx1"/>
                          </a:solidFill>
                        </a:rPr>
                        <a:t>6. 111111</a:t>
                      </a:r>
                    </a:p>
                  </a:txBody>
                  <a:tcPr marL="64294" marR="64294" marT="32147" marB="32147">
                    <a:solidFill>
                      <a:schemeClr val="bg1">
                        <a:lumMod val="95000"/>
                      </a:schemeClr>
                    </a:solidFill>
                  </a:tcPr>
                </a:tc>
                <a:tc>
                  <a:txBody>
                    <a:bodyPr/>
                    <a:lstStyle/>
                    <a:p>
                      <a:r>
                        <a:rPr lang="en-US" sz="1400" dirty="0">
                          <a:solidFill>
                            <a:schemeClr val="tx1"/>
                          </a:solidFill>
                        </a:rPr>
                        <a:t>7. 123123</a:t>
                      </a:r>
                    </a:p>
                  </a:txBody>
                  <a:tcPr marL="64294" marR="64294" marT="32147" marB="32147">
                    <a:solidFill>
                      <a:schemeClr val="bg1">
                        <a:lumMod val="95000"/>
                      </a:schemeClr>
                    </a:solidFill>
                  </a:tcPr>
                </a:tc>
                <a:tc>
                  <a:txBody>
                    <a:bodyPr/>
                    <a:lstStyle/>
                    <a:p>
                      <a:r>
                        <a:rPr lang="en-US" sz="1400" dirty="0">
                          <a:solidFill>
                            <a:schemeClr val="tx1"/>
                          </a:solidFill>
                        </a:rPr>
                        <a:t>8. 12345</a:t>
                      </a:r>
                    </a:p>
                  </a:txBody>
                  <a:tcPr marL="64294" marR="64294" marT="32147" marB="32147">
                    <a:solidFill>
                      <a:schemeClr val="bg1">
                        <a:lumMod val="95000"/>
                      </a:schemeClr>
                    </a:solidFill>
                  </a:tcPr>
                </a:tc>
                <a:tc>
                  <a:txBody>
                    <a:bodyPr/>
                    <a:lstStyle/>
                    <a:p>
                      <a:r>
                        <a:rPr lang="en-US" sz="1400" dirty="0">
                          <a:solidFill>
                            <a:schemeClr val="tx1"/>
                          </a:solidFill>
                        </a:rPr>
                        <a:t>9. 1234567890</a:t>
                      </a:r>
                    </a:p>
                  </a:txBody>
                  <a:tcPr marL="64294" marR="64294" marT="32147" marB="32147">
                    <a:solidFill>
                      <a:schemeClr val="bg1">
                        <a:lumMod val="95000"/>
                      </a:schemeClr>
                    </a:solidFill>
                  </a:tcPr>
                </a:tc>
                <a:tc>
                  <a:txBody>
                    <a:bodyPr/>
                    <a:lstStyle/>
                    <a:p>
                      <a:r>
                        <a:rPr lang="en-US" sz="1400" dirty="0">
                          <a:solidFill>
                            <a:schemeClr val="tx1"/>
                          </a:solidFill>
                        </a:rPr>
                        <a:t>10. </a:t>
                      </a:r>
                      <a:r>
                        <a:rPr lang="en-US" sz="1400" dirty="0" err="1">
                          <a:solidFill>
                            <a:schemeClr val="tx1"/>
                          </a:solidFill>
                        </a:rPr>
                        <a:t>senha</a:t>
                      </a:r>
                      <a:endParaRPr lang="en-US" sz="1400" dirty="0">
                        <a:solidFill>
                          <a:schemeClr val="tx1"/>
                        </a:solidFill>
                      </a:endParaRPr>
                    </a:p>
                  </a:txBody>
                  <a:tcPr marL="64294" marR="64294" marT="32147" marB="32147">
                    <a:solidFill>
                      <a:schemeClr val="bg1">
                        <a:lumMod val="95000"/>
                      </a:schemeClr>
                    </a:solidFill>
                  </a:tcPr>
                </a:tc>
                <a:extLst>
                  <a:ext uri="{0D108BD9-81ED-4DB2-BD59-A6C34878D82A}">
                    <a16:rowId xmlns:a16="http://schemas.microsoft.com/office/drawing/2014/main" val="944721313"/>
                  </a:ext>
                </a:extLst>
              </a:tr>
              <a:tr h="278606">
                <a:tc>
                  <a:txBody>
                    <a:bodyPr/>
                    <a:lstStyle/>
                    <a:p>
                      <a:r>
                        <a:rPr lang="en-US" sz="1400" dirty="0">
                          <a:solidFill>
                            <a:schemeClr val="tx1"/>
                          </a:solidFill>
                        </a:rPr>
                        <a:t>11. 1234567</a:t>
                      </a:r>
                    </a:p>
                  </a:txBody>
                  <a:tcPr marL="64294" marR="64294" marT="32147" marB="32147">
                    <a:solidFill>
                      <a:schemeClr val="bg1">
                        <a:lumMod val="75000"/>
                      </a:schemeClr>
                    </a:solidFill>
                  </a:tcPr>
                </a:tc>
                <a:tc>
                  <a:txBody>
                    <a:bodyPr/>
                    <a:lstStyle/>
                    <a:p>
                      <a:r>
                        <a:rPr lang="en-US" sz="1400" dirty="0">
                          <a:solidFill>
                            <a:schemeClr val="tx1"/>
                          </a:solidFill>
                        </a:rPr>
                        <a:t>12. qwerty</a:t>
                      </a:r>
                    </a:p>
                  </a:txBody>
                  <a:tcPr marL="64294" marR="64294" marT="32147" marB="32147">
                    <a:solidFill>
                      <a:schemeClr val="bg1">
                        <a:lumMod val="75000"/>
                      </a:schemeClr>
                    </a:solidFill>
                  </a:tcPr>
                </a:tc>
                <a:tc>
                  <a:txBody>
                    <a:bodyPr/>
                    <a:lstStyle/>
                    <a:p>
                      <a:r>
                        <a:rPr lang="en-US" sz="1400" dirty="0">
                          <a:solidFill>
                            <a:schemeClr val="tx1"/>
                          </a:solidFill>
                        </a:rPr>
                        <a:t>13. abc123</a:t>
                      </a:r>
                    </a:p>
                  </a:txBody>
                  <a:tcPr marL="64294" marR="64294" marT="32147" marB="32147">
                    <a:solidFill>
                      <a:schemeClr val="bg1">
                        <a:lumMod val="75000"/>
                      </a:schemeClr>
                    </a:solidFill>
                  </a:tcPr>
                </a:tc>
                <a:tc>
                  <a:txBody>
                    <a:bodyPr/>
                    <a:lstStyle/>
                    <a:p>
                      <a:r>
                        <a:rPr lang="en-US" sz="1400" dirty="0">
                          <a:solidFill>
                            <a:schemeClr val="tx1"/>
                          </a:solidFill>
                        </a:rPr>
                        <a:t>14. Million2</a:t>
                      </a:r>
                    </a:p>
                  </a:txBody>
                  <a:tcPr marL="64294" marR="64294" marT="32147" marB="32147">
                    <a:solidFill>
                      <a:schemeClr val="bg1">
                        <a:lumMod val="75000"/>
                      </a:schemeClr>
                    </a:solidFill>
                  </a:tcPr>
                </a:tc>
                <a:tc>
                  <a:txBody>
                    <a:bodyPr/>
                    <a:lstStyle/>
                    <a:p>
                      <a:r>
                        <a:rPr lang="en-US" sz="1400" dirty="0">
                          <a:solidFill>
                            <a:schemeClr val="tx1"/>
                          </a:solidFill>
                        </a:rPr>
                        <a:t>15. 000000</a:t>
                      </a:r>
                    </a:p>
                  </a:txBody>
                  <a:tcPr marL="64294" marR="64294" marT="32147" marB="32147">
                    <a:solidFill>
                      <a:schemeClr val="bg1">
                        <a:lumMod val="75000"/>
                      </a:schemeClr>
                    </a:solidFill>
                  </a:tcPr>
                </a:tc>
                <a:extLst>
                  <a:ext uri="{0D108BD9-81ED-4DB2-BD59-A6C34878D82A}">
                    <a16:rowId xmlns:a16="http://schemas.microsoft.com/office/drawing/2014/main" val="1110646970"/>
                  </a:ext>
                </a:extLst>
              </a:tr>
              <a:tr h="278606">
                <a:tc>
                  <a:txBody>
                    <a:bodyPr/>
                    <a:lstStyle/>
                    <a:p>
                      <a:r>
                        <a:rPr lang="en-US" sz="1400" dirty="0">
                          <a:solidFill>
                            <a:schemeClr val="tx1"/>
                          </a:solidFill>
                        </a:rPr>
                        <a:t>16. 1234</a:t>
                      </a:r>
                    </a:p>
                  </a:txBody>
                  <a:tcPr marL="64294" marR="64294" marT="32147" marB="32147">
                    <a:solidFill>
                      <a:schemeClr val="bg1">
                        <a:lumMod val="95000"/>
                      </a:schemeClr>
                    </a:solidFill>
                  </a:tcPr>
                </a:tc>
                <a:tc>
                  <a:txBody>
                    <a:bodyPr/>
                    <a:lstStyle/>
                    <a:p>
                      <a:r>
                        <a:rPr lang="en-US" sz="1400" dirty="0">
                          <a:solidFill>
                            <a:schemeClr val="tx1"/>
                          </a:solidFill>
                        </a:rPr>
                        <a:t>17. </a:t>
                      </a:r>
                      <a:r>
                        <a:rPr lang="en-US" sz="1400" dirty="0" err="1">
                          <a:solidFill>
                            <a:schemeClr val="tx1"/>
                          </a:solidFill>
                        </a:rPr>
                        <a:t>iloveyou</a:t>
                      </a:r>
                      <a:endParaRPr lang="en-US" sz="1400" dirty="0">
                        <a:solidFill>
                          <a:schemeClr val="tx1"/>
                        </a:solidFill>
                      </a:endParaRPr>
                    </a:p>
                  </a:txBody>
                  <a:tcPr marL="64294" marR="64294" marT="32147" marB="32147">
                    <a:solidFill>
                      <a:schemeClr val="bg1">
                        <a:lumMod val="95000"/>
                      </a:schemeClr>
                    </a:solidFill>
                  </a:tcPr>
                </a:tc>
                <a:tc>
                  <a:txBody>
                    <a:bodyPr/>
                    <a:lstStyle/>
                    <a:p>
                      <a:r>
                        <a:rPr lang="en-US" sz="1400" dirty="0">
                          <a:solidFill>
                            <a:schemeClr val="tx1"/>
                          </a:solidFill>
                        </a:rPr>
                        <a:t>18. aaron431</a:t>
                      </a:r>
                    </a:p>
                  </a:txBody>
                  <a:tcPr marL="64294" marR="64294" marT="32147" marB="32147">
                    <a:solidFill>
                      <a:schemeClr val="bg1">
                        <a:lumMod val="95000"/>
                      </a:schemeClr>
                    </a:solidFill>
                  </a:tcPr>
                </a:tc>
                <a:tc>
                  <a:txBody>
                    <a:bodyPr/>
                    <a:lstStyle/>
                    <a:p>
                      <a:r>
                        <a:rPr lang="en-US" sz="1400" dirty="0">
                          <a:solidFill>
                            <a:schemeClr val="tx1"/>
                          </a:solidFill>
                        </a:rPr>
                        <a:t>19. password1</a:t>
                      </a:r>
                    </a:p>
                  </a:txBody>
                  <a:tcPr marL="64294" marR="64294" marT="32147" marB="32147">
                    <a:solidFill>
                      <a:schemeClr val="bg1">
                        <a:lumMod val="95000"/>
                      </a:schemeClr>
                    </a:solidFill>
                  </a:tcPr>
                </a:tc>
                <a:tc>
                  <a:txBody>
                    <a:bodyPr/>
                    <a:lstStyle/>
                    <a:p>
                      <a:r>
                        <a:rPr lang="en-US" sz="1400" dirty="0">
                          <a:solidFill>
                            <a:schemeClr val="tx1"/>
                          </a:solidFill>
                        </a:rPr>
                        <a:t>20. qqww1122</a:t>
                      </a:r>
                    </a:p>
                  </a:txBody>
                  <a:tcPr marL="64294" marR="64294" marT="32147" marB="32147">
                    <a:solidFill>
                      <a:schemeClr val="bg1">
                        <a:lumMod val="95000"/>
                      </a:schemeClr>
                    </a:solidFill>
                  </a:tcPr>
                </a:tc>
                <a:extLst>
                  <a:ext uri="{0D108BD9-81ED-4DB2-BD59-A6C34878D82A}">
                    <a16:rowId xmlns:a16="http://schemas.microsoft.com/office/drawing/2014/main" val="2942870079"/>
                  </a:ext>
                </a:extLst>
              </a:tr>
              <a:tr h="278606">
                <a:tc>
                  <a:txBody>
                    <a:bodyPr/>
                    <a:lstStyle/>
                    <a:p>
                      <a:r>
                        <a:rPr lang="en-US" sz="1400" dirty="0">
                          <a:solidFill>
                            <a:schemeClr val="tx1"/>
                          </a:solidFill>
                        </a:rPr>
                        <a:t>21.</a:t>
                      </a:r>
                      <a:r>
                        <a:rPr lang="en-US" sz="1400" baseline="0" dirty="0">
                          <a:solidFill>
                            <a:schemeClr val="tx1"/>
                          </a:solidFill>
                        </a:rPr>
                        <a:t> 123</a:t>
                      </a:r>
                      <a:endParaRPr lang="en-US" sz="1400" dirty="0">
                        <a:solidFill>
                          <a:schemeClr val="tx1"/>
                        </a:solidFill>
                      </a:endParaRPr>
                    </a:p>
                  </a:txBody>
                  <a:tcPr marL="64294" marR="64294" marT="32147" marB="32147">
                    <a:solidFill>
                      <a:schemeClr val="bg1">
                        <a:lumMod val="75000"/>
                      </a:schemeClr>
                    </a:solidFill>
                  </a:tcPr>
                </a:tc>
                <a:tc>
                  <a:txBody>
                    <a:bodyPr/>
                    <a:lstStyle/>
                    <a:p>
                      <a:r>
                        <a:rPr lang="en-US" sz="1400" dirty="0">
                          <a:solidFill>
                            <a:schemeClr val="tx1"/>
                          </a:solidFill>
                        </a:rPr>
                        <a:t>22. </a:t>
                      </a:r>
                      <a:r>
                        <a:rPr lang="en-US" sz="1400" dirty="0" err="1">
                          <a:solidFill>
                            <a:schemeClr val="tx1"/>
                          </a:solidFill>
                        </a:rPr>
                        <a:t>omgpop</a:t>
                      </a:r>
                      <a:endParaRPr lang="en-US" sz="1400" dirty="0">
                        <a:solidFill>
                          <a:schemeClr val="tx1"/>
                        </a:solidFill>
                      </a:endParaRPr>
                    </a:p>
                  </a:txBody>
                  <a:tcPr marL="64294" marR="64294" marT="32147" marB="32147">
                    <a:solidFill>
                      <a:schemeClr val="bg1">
                        <a:lumMod val="75000"/>
                      </a:schemeClr>
                    </a:solidFill>
                  </a:tcPr>
                </a:tc>
                <a:tc>
                  <a:txBody>
                    <a:bodyPr/>
                    <a:lstStyle/>
                    <a:p>
                      <a:r>
                        <a:rPr lang="en-US" sz="1400" dirty="0">
                          <a:solidFill>
                            <a:schemeClr val="tx1"/>
                          </a:solidFill>
                        </a:rPr>
                        <a:t>23. 123321</a:t>
                      </a:r>
                    </a:p>
                  </a:txBody>
                  <a:tcPr marL="64294" marR="64294" marT="32147" marB="32147">
                    <a:solidFill>
                      <a:schemeClr val="bg1">
                        <a:lumMod val="75000"/>
                      </a:schemeClr>
                    </a:solidFill>
                  </a:tcPr>
                </a:tc>
                <a:tc>
                  <a:txBody>
                    <a:bodyPr/>
                    <a:lstStyle/>
                    <a:p>
                      <a:r>
                        <a:rPr lang="en-US" sz="1400" dirty="0">
                          <a:solidFill>
                            <a:schemeClr val="tx1"/>
                          </a:solidFill>
                        </a:rPr>
                        <a:t>24. 654321</a:t>
                      </a:r>
                    </a:p>
                  </a:txBody>
                  <a:tcPr marL="64294" marR="64294" marT="32147" marB="32147">
                    <a:solidFill>
                      <a:schemeClr val="bg1">
                        <a:lumMod val="75000"/>
                      </a:schemeClr>
                    </a:solidFill>
                  </a:tcPr>
                </a:tc>
                <a:tc>
                  <a:txBody>
                    <a:bodyPr/>
                    <a:lstStyle/>
                    <a:p>
                      <a:r>
                        <a:rPr lang="en-US" sz="1400" dirty="0">
                          <a:solidFill>
                            <a:schemeClr val="tx1"/>
                          </a:solidFill>
                        </a:rPr>
                        <a:t>25. </a:t>
                      </a:r>
                      <a:r>
                        <a:rPr lang="en-US" sz="1400" dirty="0" err="1">
                          <a:solidFill>
                            <a:schemeClr val="tx1"/>
                          </a:solidFill>
                        </a:rPr>
                        <a:t>qwertyuiop</a:t>
                      </a:r>
                      <a:endParaRPr lang="en-US" sz="1400" dirty="0">
                        <a:solidFill>
                          <a:schemeClr val="tx1"/>
                        </a:solidFill>
                      </a:endParaRPr>
                    </a:p>
                  </a:txBody>
                  <a:tcPr marL="64294" marR="64294" marT="32147" marB="32147">
                    <a:solidFill>
                      <a:schemeClr val="bg1">
                        <a:lumMod val="75000"/>
                      </a:schemeClr>
                    </a:solidFill>
                  </a:tcPr>
                </a:tc>
                <a:extLst>
                  <a:ext uri="{0D108BD9-81ED-4DB2-BD59-A6C34878D82A}">
                    <a16:rowId xmlns:a16="http://schemas.microsoft.com/office/drawing/2014/main" val="2339153905"/>
                  </a:ext>
                </a:extLst>
              </a:tr>
            </a:tbl>
          </a:graphicData>
        </a:graphic>
      </p:graphicFrame>
    </p:spTree>
    <p:extLst>
      <p:ext uri="{BB962C8B-B14F-4D97-AF65-F5344CB8AC3E}">
        <p14:creationId xmlns:p14="http://schemas.microsoft.com/office/powerpoint/2010/main" val="2772220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biggest risks! – The 3Ps</a:t>
            </a:r>
          </a:p>
        </p:txBody>
      </p:sp>
      <p:sp>
        <p:nvSpPr>
          <p:cNvPr id="3" name="Content Placeholder 2"/>
          <p:cNvSpPr>
            <a:spLocks noGrp="1"/>
          </p:cNvSpPr>
          <p:nvPr>
            <p:ph idx="1"/>
          </p:nvPr>
        </p:nvSpPr>
        <p:spPr>
          <a:xfrm>
            <a:off x="609599" y="1417638"/>
            <a:ext cx="9093995" cy="4511674"/>
          </a:xfrm>
        </p:spPr>
        <p:txBody>
          <a:bodyPr>
            <a:normAutofit/>
          </a:bodyPr>
          <a:lstStyle/>
          <a:p>
            <a:pPr marL="321457" indent="-321457">
              <a:spcBef>
                <a:spcPts val="2109"/>
              </a:spcBef>
            </a:pPr>
            <a:r>
              <a:rPr lang="en-US" sz="4000" dirty="0"/>
              <a:t>Passwords</a:t>
            </a:r>
          </a:p>
          <a:p>
            <a:pPr marL="321457" indent="-321457">
              <a:spcBef>
                <a:spcPts val="2109"/>
              </a:spcBef>
            </a:pPr>
            <a:r>
              <a:rPr lang="en-US" sz="4000" b="1" u="sng" dirty="0"/>
              <a:t>Patching</a:t>
            </a:r>
          </a:p>
          <a:p>
            <a:pPr marL="321457" indent="-321457">
              <a:spcBef>
                <a:spcPts val="2109"/>
              </a:spcBef>
            </a:pPr>
            <a:r>
              <a:rPr lang="en-US" sz="4000" dirty="0"/>
              <a:t>People</a:t>
            </a:r>
          </a:p>
        </p:txBody>
      </p:sp>
      <p:pic>
        <p:nvPicPr>
          <p:cNvPr id="6" name="Picture 5"/>
          <p:cNvPicPr/>
          <p:nvPr/>
        </p:nvPicPr>
        <p:blipFill>
          <a:blip r:embed="rId3"/>
          <a:stretch>
            <a:fillRect/>
          </a:stretch>
        </p:blipFill>
        <p:spPr>
          <a:xfrm>
            <a:off x="7542609" y="4071938"/>
            <a:ext cx="2607500" cy="2138894"/>
          </a:xfrm>
          <a:prstGeom prst="rect">
            <a:avLst/>
          </a:prstGeom>
        </p:spPr>
      </p:pic>
      <p:pic>
        <p:nvPicPr>
          <p:cNvPr id="4" name="Picture 3">
            <a:extLst>
              <a:ext uri="{FF2B5EF4-FFF2-40B4-BE49-F238E27FC236}">
                <a16:creationId xmlns:a16="http://schemas.microsoft.com/office/drawing/2014/main" id="{5533F166-90AC-4272-AD16-CC554AD8D1D5}"/>
              </a:ext>
            </a:extLst>
          </p:cNvPr>
          <p:cNvPicPr>
            <a:picLocks noChangeAspect="1"/>
          </p:cNvPicPr>
          <p:nvPr/>
        </p:nvPicPr>
        <p:blipFill>
          <a:blip r:embed="rId4"/>
          <a:stretch>
            <a:fillRect/>
          </a:stretch>
        </p:blipFill>
        <p:spPr>
          <a:xfrm>
            <a:off x="7542610" y="4050831"/>
            <a:ext cx="2678906" cy="2184105"/>
          </a:xfrm>
          <a:prstGeom prst="rect">
            <a:avLst/>
          </a:prstGeom>
        </p:spPr>
      </p:pic>
    </p:spTree>
    <p:extLst>
      <p:ext uri="{BB962C8B-B14F-4D97-AF65-F5344CB8AC3E}">
        <p14:creationId xmlns:p14="http://schemas.microsoft.com/office/powerpoint/2010/main" val="3327861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Risk: Failing to Patch</a:t>
            </a:r>
          </a:p>
        </p:txBody>
      </p:sp>
      <p:sp>
        <p:nvSpPr>
          <p:cNvPr id="3" name="Content Placeholder 2"/>
          <p:cNvSpPr>
            <a:spLocks noGrp="1"/>
          </p:cNvSpPr>
          <p:nvPr>
            <p:ph idx="1"/>
          </p:nvPr>
        </p:nvSpPr>
        <p:spPr>
          <a:xfrm>
            <a:off x="609600" y="1417638"/>
            <a:ext cx="10896599" cy="4511674"/>
          </a:xfrm>
        </p:spPr>
        <p:txBody>
          <a:bodyPr vert="horz" lIns="91440" tIns="45720" rIns="91440" bIns="45720" rtlCol="0" anchor="t">
            <a:normAutofit fontScale="70000" lnSpcReduction="20000"/>
          </a:bodyPr>
          <a:lstStyle/>
          <a:p>
            <a:pPr marL="0" indent="0">
              <a:spcBef>
                <a:spcPts val="2109"/>
              </a:spcBef>
              <a:buNone/>
            </a:pPr>
            <a:r>
              <a:rPr lang="en-US" sz="3100" dirty="0"/>
              <a:t>Government particularly lags on replacing outdated software and patching current software. It’s not unusual to see cities using software that is 10 (or more) years old and hasn’t been supported by the software vendor for a long time.</a:t>
            </a:r>
          </a:p>
          <a:p>
            <a:pPr marL="0" indent="0">
              <a:spcBef>
                <a:spcPts val="2109"/>
              </a:spcBef>
              <a:buNone/>
            </a:pPr>
            <a:r>
              <a:rPr lang="en-US" sz="3100" dirty="0"/>
              <a:t>Local government often avoids patching because:</a:t>
            </a:r>
          </a:p>
          <a:p>
            <a:pPr marL="457200" indent="-457200">
              <a:spcBef>
                <a:spcPts val="2109"/>
              </a:spcBef>
              <a:buAutoNum type="arabicPeriod"/>
            </a:pPr>
            <a:r>
              <a:rPr lang="en-US" sz="3100" dirty="0"/>
              <a:t>Fear of breaking old, obsolete hardware and software.</a:t>
            </a:r>
          </a:p>
          <a:p>
            <a:pPr marL="457200" indent="-457200">
              <a:spcBef>
                <a:spcPts val="2109"/>
              </a:spcBef>
              <a:buAutoNum type="arabicPeriod"/>
            </a:pPr>
            <a:r>
              <a:rPr lang="en-US" sz="3100" dirty="0"/>
              <a:t>Interruptions to employee work.</a:t>
            </a:r>
          </a:p>
          <a:p>
            <a:pPr marL="457200" indent="-457200">
              <a:spcBef>
                <a:spcPts val="2109"/>
              </a:spcBef>
              <a:buAutoNum type="arabicPeriod"/>
            </a:pPr>
            <a:r>
              <a:rPr lang="en-US" sz="3100" dirty="0"/>
              <a:t>Applying patches manually takes up time.</a:t>
            </a:r>
          </a:p>
          <a:p>
            <a:pPr marL="457200" indent="-457200">
              <a:spcBef>
                <a:spcPts val="2109"/>
              </a:spcBef>
              <a:buAutoNum type="arabicPeriod"/>
            </a:pPr>
            <a:r>
              <a:rPr lang="en-US" sz="3100" dirty="0"/>
              <a:t>There are too many patches.</a:t>
            </a:r>
          </a:p>
          <a:p>
            <a:pPr marL="457200" indent="-457200">
              <a:spcBef>
                <a:spcPts val="2109"/>
              </a:spcBef>
              <a:buAutoNum type="arabicPeriod"/>
            </a:pPr>
            <a:r>
              <a:rPr lang="en-US" sz="3100" dirty="0"/>
              <a:t>City leadership does not understand and/or prioritize</a:t>
            </a:r>
            <a:br>
              <a:rPr lang="en-US" sz="3100" dirty="0"/>
            </a:br>
            <a:r>
              <a:rPr lang="en-US" sz="3100" dirty="0"/>
              <a:t>patching.</a:t>
            </a:r>
            <a:endParaRPr lang="en-US" sz="3100" dirty="0">
              <a:cs typeface="Calibri"/>
            </a:endParaRPr>
          </a:p>
          <a:p>
            <a:pPr marL="457200" indent="-457200">
              <a:spcBef>
                <a:spcPts val="2109"/>
              </a:spcBef>
              <a:buAutoNum type="arabicPeriod"/>
            </a:pPr>
            <a:endParaRPr lang="en-US" sz="2109" dirty="0"/>
          </a:p>
          <a:p>
            <a:pPr>
              <a:spcBef>
                <a:spcPts val="2109"/>
              </a:spcBef>
            </a:pPr>
            <a:endParaRPr lang="en-US" sz="2109" dirty="0"/>
          </a:p>
        </p:txBody>
      </p:sp>
      <p:pic>
        <p:nvPicPr>
          <p:cNvPr id="4" name="Picture 3">
            <a:extLst>
              <a:ext uri="{FF2B5EF4-FFF2-40B4-BE49-F238E27FC236}">
                <a16:creationId xmlns:a16="http://schemas.microsoft.com/office/drawing/2014/main" id="{CFF6816D-AE82-49B0-AA1A-406EFFB28E3A}"/>
              </a:ext>
            </a:extLst>
          </p:cNvPr>
          <p:cNvPicPr>
            <a:picLocks noChangeAspect="1"/>
          </p:cNvPicPr>
          <p:nvPr/>
        </p:nvPicPr>
        <p:blipFill>
          <a:blip r:embed="rId3"/>
          <a:stretch>
            <a:fillRect/>
          </a:stretch>
        </p:blipFill>
        <p:spPr>
          <a:xfrm>
            <a:off x="7553495" y="2724905"/>
            <a:ext cx="2893219" cy="2323951"/>
          </a:xfrm>
          <a:prstGeom prst="rect">
            <a:avLst/>
          </a:prstGeom>
        </p:spPr>
      </p:pic>
    </p:spTree>
    <p:extLst>
      <p:ext uri="{BB962C8B-B14F-4D97-AF65-F5344CB8AC3E}">
        <p14:creationId xmlns:p14="http://schemas.microsoft.com/office/powerpoint/2010/main" val="266299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F0A3C-BA0A-4CBE-B3C1-4E90A5778EB1}"/>
              </a:ext>
            </a:extLst>
          </p:cNvPr>
          <p:cNvSpPr>
            <a:spLocks noGrp="1"/>
          </p:cNvSpPr>
          <p:nvPr>
            <p:ph type="title"/>
          </p:nvPr>
        </p:nvSpPr>
        <p:spPr/>
        <p:txBody>
          <a:bodyPr/>
          <a:lstStyle/>
          <a:p>
            <a:r>
              <a:rPr lang="en-US" dirty="0"/>
              <a:t>Big Risk: Failing to Patch</a:t>
            </a:r>
          </a:p>
        </p:txBody>
      </p:sp>
      <p:sp>
        <p:nvSpPr>
          <p:cNvPr id="3" name="Content Placeholder 2">
            <a:extLst>
              <a:ext uri="{FF2B5EF4-FFF2-40B4-BE49-F238E27FC236}">
                <a16:creationId xmlns:a16="http://schemas.microsoft.com/office/drawing/2014/main" id="{66A0279C-49A8-49C4-87CB-D3BF9DB0284D}"/>
              </a:ext>
            </a:extLst>
          </p:cNvPr>
          <p:cNvSpPr>
            <a:spLocks noGrp="1"/>
          </p:cNvSpPr>
          <p:nvPr>
            <p:ph idx="1"/>
          </p:nvPr>
        </p:nvSpPr>
        <p:spPr/>
        <p:txBody>
          <a:bodyPr>
            <a:normAutofit fontScale="85000" lnSpcReduction="20000"/>
          </a:bodyPr>
          <a:lstStyle/>
          <a:p>
            <a:pPr marL="0" indent="0">
              <a:buNone/>
            </a:pPr>
            <a:r>
              <a:rPr lang="en-US" dirty="0"/>
              <a:t>By not regularly applying patches, you are choosing to leave security holes open for hackers to exploit.</a:t>
            </a:r>
          </a:p>
          <a:p>
            <a:pPr marL="0" indent="0">
              <a:buNone/>
            </a:pPr>
            <a:endParaRPr lang="en-US" dirty="0"/>
          </a:p>
          <a:p>
            <a:pPr marL="0" indent="0">
              <a:buNone/>
            </a:pPr>
            <a:r>
              <a:rPr lang="en-US" dirty="0"/>
              <a:t>While patching can challenge cities, they can more aggressively stay on top of this important activity by:</a:t>
            </a:r>
          </a:p>
          <a:p>
            <a:r>
              <a:rPr lang="en-US"/>
              <a:t>Working with </a:t>
            </a:r>
            <a:r>
              <a:rPr lang="en-US" dirty="0"/>
              <a:t>experienced IT engineers who understand the patch management process.</a:t>
            </a:r>
          </a:p>
          <a:p>
            <a:r>
              <a:rPr lang="en-US" dirty="0"/>
              <a:t>Building a proactive patching plan that alleviates operational hassles such as employee interruptions and manual staff time.</a:t>
            </a:r>
          </a:p>
          <a:p>
            <a:r>
              <a:rPr lang="en-US" dirty="0"/>
              <a:t>Modernizing technology so that patching is easier and reduces the risk of “breaking” any applications.</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453817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biggest risks! – The 3Ps</a:t>
            </a:r>
          </a:p>
        </p:txBody>
      </p:sp>
      <p:sp>
        <p:nvSpPr>
          <p:cNvPr id="3" name="Content Placeholder 2"/>
          <p:cNvSpPr>
            <a:spLocks noGrp="1"/>
          </p:cNvSpPr>
          <p:nvPr>
            <p:ph idx="1"/>
          </p:nvPr>
        </p:nvSpPr>
        <p:spPr>
          <a:xfrm>
            <a:off x="609599" y="1417638"/>
            <a:ext cx="9093995" cy="4511674"/>
          </a:xfrm>
        </p:spPr>
        <p:txBody>
          <a:bodyPr>
            <a:normAutofit/>
          </a:bodyPr>
          <a:lstStyle/>
          <a:p>
            <a:pPr marL="321457" indent="-321457">
              <a:spcBef>
                <a:spcPts val="2109"/>
              </a:spcBef>
            </a:pPr>
            <a:r>
              <a:rPr lang="en-US" sz="4000" dirty="0"/>
              <a:t>Passwords</a:t>
            </a:r>
          </a:p>
          <a:p>
            <a:pPr marL="321457" indent="-321457">
              <a:spcBef>
                <a:spcPts val="2109"/>
              </a:spcBef>
            </a:pPr>
            <a:r>
              <a:rPr lang="en-US" sz="4000" dirty="0"/>
              <a:t>Patching</a:t>
            </a:r>
          </a:p>
          <a:p>
            <a:pPr marL="321457" indent="-321457">
              <a:spcBef>
                <a:spcPts val="2109"/>
              </a:spcBef>
            </a:pPr>
            <a:r>
              <a:rPr lang="en-US" sz="4000" b="1" u="sng" dirty="0"/>
              <a:t>People</a:t>
            </a:r>
          </a:p>
        </p:txBody>
      </p:sp>
      <p:pic>
        <p:nvPicPr>
          <p:cNvPr id="6" name="Picture 5"/>
          <p:cNvPicPr/>
          <p:nvPr/>
        </p:nvPicPr>
        <p:blipFill>
          <a:blip r:embed="rId3"/>
          <a:stretch>
            <a:fillRect/>
          </a:stretch>
        </p:blipFill>
        <p:spPr>
          <a:xfrm>
            <a:off x="7542609" y="4071938"/>
            <a:ext cx="2607500" cy="2138894"/>
          </a:xfrm>
          <a:prstGeom prst="rect">
            <a:avLst/>
          </a:prstGeom>
        </p:spPr>
      </p:pic>
      <p:pic>
        <p:nvPicPr>
          <p:cNvPr id="4" name="Picture 3">
            <a:extLst>
              <a:ext uri="{FF2B5EF4-FFF2-40B4-BE49-F238E27FC236}">
                <a16:creationId xmlns:a16="http://schemas.microsoft.com/office/drawing/2014/main" id="{5533F166-90AC-4272-AD16-CC554AD8D1D5}"/>
              </a:ext>
            </a:extLst>
          </p:cNvPr>
          <p:cNvPicPr>
            <a:picLocks noChangeAspect="1"/>
          </p:cNvPicPr>
          <p:nvPr/>
        </p:nvPicPr>
        <p:blipFill>
          <a:blip r:embed="rId4"/>
          <a:stretch>
            <a:fillRect/>
          </a:stretch>
        </p:blipFill>
        <p:spPr>
          <a:xfrm>
            <a:off x="7542610" y="4050831"/>
            <a:ext cx="2678906" cy="2184105"/>
          </a:xfrm>
          <a:prstGeom prst="rect">
            <a:avLst/>
          </a:prstGeom>
        </p:spPr>
      </p:pic>
    </p:spTree>
    <p:extLst>
      <p:ext uri="{BB962C8B-B14F-4D97-AF65-F5344CB8AC3E}">
        <p14:creationId xmlns:p14="http://schemas.microsoft.com/office/powerpoint/2010/main" val="360166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Risk: Untrained People</a:t>
            </a:r>
          </a:p>
        </p:txBody>
      </p:sp>
      <p:sp>
        <p:nvSpPr>
          <p:cNvPr id="3" name="Content Placeholder 2"/>
          <p:cNvSpPr>
            <a:spLocks noGrp="1"/>
          </p:cNvSpPr>
          <p:nvPr>
            <p:ph idx="1"/>
          </p:nvPr>
        </p:nvSpPr>
        <p:spPr>
          <a:xfrm>
            <a:off x="609600" y="1017984"/>
            <a:ext cx="10972799" cy="4911328"/>
          </a:xfrm>
        </p:spPr>
        <p:txBody>
          <a:bodyPr/>
          <a:lstStyle/>
          <a:p>
            <a:pPr marL="0" indent="0">
              <a:spcBef>
                <a:spcPts val="2109"/>
              </a:spcBef>
              <a:buNone/>
            </a:pPr>
            <a:endParaRPr lang="en-US" sz="2109" dirty="0"/>
          </a:p>
          <a:p>
            <a:pPr marL="0" indent="0">
              <a:spcBef>
                <a:spcPts val="2109"/>
              </a:spcBef>
              <a:buNone/>
            </a:pPr>
            <a:r>
              <a:rPr lang="en-US" sz="3000" dirty="0"/>
              <a:t>Who receives an email with ransomware?</a:t>
            </a:r>
          </a:p>
          <a:p>
            <a:pPr marL="0" indent="0">
              <a:spcBef>
                <a:spcPts val="2109"/>
              </a:spcBef>
              <a:buNone/>
            </a:pPr>
            <a:r>
              <a:rPr lang="en-US" sz="3000" dirty="0"/>
              <a:t>Who clicks on a malicious website link?</a:t>
            </a:r>
          </a:p>
          <a:p>
            <a:pPr marL="0" indent="0">
              <a:spcBef>
                <a:spcPts val="2109"/>
              </a:spcBef>
              <a:buNone/>
            </a:pPr>
            <a:r>
              <a:rPr lang="en-US" sz="3000" dirty="0"/>
              <a:t>Who opens a malicious file attachment?</a:t>
            </a:r>
          </a:p>
          <a:p>
            <a:pPr marL="0" indent="0">
              <a:spcBef>
                <a:spcPts val="2109"/>
              </a:spcBef>
              <a:buNone/>
            </a:pPr>
            <a:r>
              <a:rPr lang="en-US" sz="3000" dirty="0"/>
              <a:t>How does ransomware get into your city network?</a:t>
            </a:r>
          </a:p>
          <a:p>
            <a:pPr marL="0" indent="0" algn="ctr">
              <a:spcBef>
                <a:spcPts val="2109"/>
              </a:spcBef>
              <a:buNone/>
            </a:pPr>
            <a:r>
              <a:rPr lang="en-US" sz="3500" b="1" dirty="0"/>
              <a:t>People</a:t>
            </a:r>
            <a:br>
              <a:rPr lang="en-US" sz="3500" u="sng" dirty="0"/>
            </a:br>
            <a:r>
              <a:rPr lang="en-US" sz="3500" dirty="0"/>
              <a:t>You, your staff, or some other user on your network.</a:t>
            </a:r>
          </a:p>
        </p:txBody>
      </p:sp>
      <p:pic>
        <p:nvPicPr>
          <p:cNvPr id="4" name="Picture 3">
            <a:extLst>
              <a:ext uri="{FF2B5EF4-FFF2-40B4-BE49-F238E27FC236}">
                <a16:creationId xmlns:a16="http://schemas.microsoft.com/office/drawing/2014/main" id="{6A6757B7-291C-4254-95A0-58CD0C98A7D9}"/>
              </a:ext>
            </a:extLst>
          </p:cNvPr>
          <p:cNvPicPr>
            <a:picLocks noChangeAspect="1"/>
          </p:cNvPicPr>
          <p:nvPr/>
        </p:nvPicPr>
        <p:blipFill>
          <a:blip r:embed="rId3"/>
          <a:stretch>
            <a:fillRect/>
          </a:stretch>
        </p:blipFill>
        <p:spPr>
          <a:xfrm>
            <a:off x="8846359" y="1105316"/>
            <a:ext cx="2607500" cy="2111336"/>
          </a:xfrm>
          <a:prstGeom prst="rect">
            <a:avLst/>
          </a:prstGeom>
        </p:spPr>
      </p:pic>
    </p:spTree>
    <p:extLst>
      <p:ext uri="{BB962C8B-B14F-4D97-AF65-F5344CB8AC3E}">
        <p14:creationId xmlns:p14="http://schemas.microsoft.com/office/powerpoint/2010/main" val="27686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6265" y="214312"/>
            <a:ext cx="7929563" cy="803672"/>
          </a:xfrm>
        </p:spPr>
        <p:txBody>
          <a:bodyPr/>
          <a:lstStyle/>
          <a:p>
            <a:r>
              <a:rPr lang="en-US" dirty="0"/>
              <a:t>Can you spot phishing?</a:t>
            </a:r>
          </a:p>
        </p:txBody>
      </p:sp>
      <p:sp>
        <p:nvSpPr>
          <p:cNvPr id="3" name="Content Placeholder 2"/>
          <p:cNvSpPr>
            <a:spLocks noGrp="1"/>
          </p:cNvSpPr>
          <p:nvPr>
            <p:ph idx="1"/>
          </p:nvPr>
        </p:nvSpPr>
        <p:spPr>
          <a:xfrm>
            <a:off x="2345531" y="1017984"/>
            <a:ext cx="7358063" cy="4911328"/>
          </a:xfrm>
        </p:spPr>
        <p:txBody>
          <a:bodyPr/>
          <a:lstStyle/>
          <a:p>
            <a:pPr>
              <a:spcBef>
                <a:spcPts val="2109"/>
              </a:spcBef>
            </a:pPr>
            <a:endParaRPr lang="en-US" sz="2109" dirty="0"/>
          </a:p>
        </p:txBody>
      </p:sp>
      <p:pic>
        <p:nvPicPr>
          <p:cNvPr id="5" name="Picture 4">
            <a:hlinkClick r:id="rId3"/>
            <a:extLst>
              <a:ext uri="{FF2B5EF4-FFF2-40B4-BE49-F238E27FC236}">
                <a16:creationId xmlns:a16="http://schemas.microsoft.com/office/drawing/2014/main" id="{FC0C350A-F75B-4152-B2DC-2DDE620B9017}"/>
              </a:ext>
            </a:extLst>
          </p:cNvPr>
          <p:cNvPicPr>
            <a:picLocks noChangeAspect="1"/>
          </p:cNvPicPr>
          <p:nvPr/>
        </p:nvPicPr>
        <p:blipFill>
          <a:blip r:embed="rId4"/>
          <a:stretch>
            <a:fillRect/>
          </a:stretch>
        </p:blipFill>
        <p:spPr>
          <a:xfrm>
            <a:off x="3025281" y="1017984"/>
            <a:ext cx="6141438" cy="4911328"/>
          </a:xfrm>
          <a:prstGeom prst="rect">
            <a:avLst/>
          </a:prstGeom>
        </p:spPr>
      </p:pic>
    </p:spTree>
    <p:extLst>
      <p:ext uri="{BB962C8B-B14F-4D97-AF65-F5344CB8AC3E}">
        <p14:creationId xmlns:p14="http://schemas.microsoft.com/office/powerpoint/2010/main" val="1604065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6265" y="214312"/>
            <a:ext cx="7929563" cy="803672"/>
          </a:xfrm>
        </p:spPr>
        <p:txBody>
          <a:bodyPr/>
          <a:lstStyle/>
          <a:p>
            <a:r>
              <a:rPr lang="en-US" dirty="0"/>
              <a:t>Can you spot phishing?</a:t>
            </a:r>
          </a:p>
        </p:txBody>
      </p:sp>
      <p:sp>
        <p:nvSpPr>
          <p:cNvPr id="3" name="Content Placeholder 2"/>
          <p:cNvSpPr>
            <a:spLocks noGrp="1"/>
          </p:cNvSpPr>
          <p:nvPr>
            <p:ph idx="1"/>
          </p:nvPr>
        </p:nvSpPr>
        <p:spPr>
          <a:xfrm>
            <a:off x="2345531" y="1017984"/>
            <a:ext cx="7358063" cy="4911328"/>
          </a:xfrm>
        </p:spPr>
        <p:txBody>
          <a:bodyPr/>
          <a:lstStyle/>
          <a:p>
            <a:pPr>
              <a:spcBef>
                <a:spcPts val="2109"/>
              </a:spcBef>
            </a:pPr>
            <a:endParaRPr lang="en-US" sz="2109" dirty="0"/>
          </a:p>
        </p:txBody>
      </p:sp>
      <p:pic>
        <p:nvPicPr>
          <p:cNvPr id="6" name="Picture 5">
            <a:extLst>
              <a:ext uri="{FF2B5EF4-FFF2-40B4-BE49-F238E27FC236}">
                <a16:creationId xmlns:a16="http://schemas.microsoft.com/office/drawing/2014/main" id="{359ECAC4-F388-41BF-BC0A-05C54F1E0D88}"/>
              </a:ext>
            </a:extLst>
          </p:cNvPr>
          <p:cNvPicPr>
            <a:picLocks noChangeAspect="1"/>
          </p:cNvPicPr>
          <p:nvPr/>
        </p:nvPicPr>
        <p:blipFill>
          <a:blip r:embed="rId3"/>
          <a:stretch>
            <a:fillRect/>
          </a:stretch>
        </p:blipFill>
        <p:spPr>
          <a:xfrm>
            <a:off x="2350789" y="1276945"/>
            <a:ext cx="7352805" cy="4393406"/>
          </a:xfrm>
          <a:prstGeom prst="rect">
            <a:avLst/>
          </a:prstGeom>
        </p:spPr>
      </p:pic>
    </p:spTree>
    <p:extLst>
      <p:ext uri="{BB962C8B-B14F-4D97-AF65-F5344CB8AC3E}">
        <p14:creationId xmlns:p14="http://schemas.microsoft.com/office/powerpoint/2010/main" val="296164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Anatomy of a Cyberattack</a:t>
            </a:r>
          </a:p>
        </p:txBody>
      </p:sp>
      <p:sp>
        <p:nvSpPr>
          <p:cNvPr id="4" name="Content Placeholder 3">
            <a:extLst>
              <a:ext uri="{FF2B5EF4-FFF2-40B4-BE49-F238E27FC236}">
                <a16:creationId xmlns:a16="http://schemas.microsoft.com/office/drawing/2014/main" id="{49E543FC-3F87-49CA-9386-0BDD6EAB19B0}"/>
              </a:ext>
            </a:extLst>
          </p:cNvPr>
          <p:cNvSpPr>
            <a:spLocks noGrp="1"/>
          </p:cNvSpPr>
          <p:nvPr>
            <p:ph idx="1"/>
          </p:nvPr>
        </p:nvSpPr>
        <p:spPr/>
        <p:txBody>
          <a:bodyPr/>
          <a:lstStyle/>
          <a:p>
            <a:pPr marL="0" indent="0">
              <a:buNone/>
            </a:pPr>
            <a:endParaRPr lang="en-US" dirty="0"/>
          </a:p>
        </p:txBody>
      </p:sp>
      <p:pic>
        <p:nvPicPr>
          <p:cNvPr id="6" name="Picture 5">
            <a:hlinkClick r:id="rId3"/>
            <a:extLst>
              <a:ext uri="{FF2B5EF4-FFF2-40B4-BE49-F238E27FC236}">
                <a16:creationId xmlns:a16="http://schemas.microsoft.com/office/drawing/2014/main" id="{A59C1CBA-FC57-44B4-B5CC-9A6B9172D028}"/>
              </a:ext>
            </a:extLst>
          </p:cNvPr>
          <p:cNvPicPr>
            <a:picLocks noChangeAspect="1"/>
          </p:cNvPicPr>
          <p:nvPr/>
        </p:nvPicPr>
        <p:blipFill>
          <a:blip r:embed="rId4"/>
          <a:stretch>
            <a:fillRect/>
          </a:stretch>
        </p:blipFill>
        <p:spPr>
          <a:xfrm>
            <a:off x="2362200" y="1921058"/>
            <a:ext cx="7358063" cy="3884248"/>
          </a:xfrm>
          <a:prstGeom prst="rect">
            <a:avLst/>
          </a:prstGeom>
        </p:spPr>
      </p:pic>
    </p:spTree>
    <p:extLst>
      <p:ext uri="{BB962C8B-B14F-4D97-AF65-F5344CB8AC3E}">
        <p14:creationId xmlns:p14="http://schemas.microsoft.com/office/powerpoint/2010/main" val="1817330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6265" y="214312"/>
            <a:ext cx="7929563" cy="803672"/>
          </a:xfrm>
        </p:spPr>
        <p:txBody>
          <a:bodyPr/>
          <a:lstStyle/>
          <a:p>
            <a:r>
              <a:rPr lang="en-US" dirty="0"/>
              <a:t>Can you spot phishing?</a:t>
            </a:r>
          </a:p>
        </p:txBody>
      </p:sp>
      <p:sp>
        <p:nvSpPr>
          <p:cNvPr id="3" name="Content Placeholder 2"/>
          <p:cNvSpPr>
            <a:spLocks noGrp="1"/>
          </p:cNvSpPr>
          <p:nvPr>
            <p:ph idx="1"/>
          </p:nvPr>
        </p:nvSpPr>
        <p:spPr>
          <a:xfrm>
            <a:off x="2345531" y="1017984"/>
            <a:ext cx="7358063" cy="4911328"/>
          </a:xfrm>
        </p:spPr>
        <p:txBody>
          <a:bodyPr/>
          <a:lstStyle/>
          <a:p>
            <a:pPr>
              <a:spcBef>
                <a:spcPts val="2109"/>
              </a:spcBef>
            </a:pPr>
            <a:endParaRPr lang="en-US" sz="2109" dirty="0"/>
          </a:p>
        </p:txBody>
      </p:sp>
      <p:pic>
        <p:nvPicPr>
          <p:cNvPr id="6" name="Picture 5">
            <a:extLst>
              <a:ext uri="{FF2B5EF4-FFF2-40B4-BE49-F238E27FC236}">
                <a16:creationId xmlns:a16="http://schemas.microsoft.com/office/drawing/2014/main" id="{359ECAC4-F388-41BF-BC0A-05C54F1E0D88}"/>
              </a:ext>
            </a:extLst>
          </p:cNvPr>
          <p:cNvPicPr>
            <a:picLocks noChangeAspect="1"/>
          </p:cNvPicPr>
          <p:nvPr/>
        </p:nvPicPr>
        <p:blipFill>
          <a:blip r:embed="rId3"/>
          <a:stretch>
            <a:fillRect/>
          </a:stretch>
        </p:blipFill>
        <p:spPr>
          <a:xfrm>
            <a:off x="2350789" y="1276945"/>
            <a:ext cx="7352805" cy="4393406"/>
          </a:xfrm>
          <a:prstGeom prst="rect">
            <a:avLst/>
          </a:prstGeom>
        </p:spPr>
      </p:pic>
      <p:pic>
        <p:nvPicPr>
          <p:cNvPr id="4" name="Picture 3">
            <a:extLst>
              <a:ext uri="{FF2B5EF4-FFF2-40B4-BE49-F238E27FC236}">
                <a16:creationId xmlns:a16="http://schemas.microsoft.com/office/drawing/2014/main" id="{5315EF9B-081B-4729-93BB-5210CD4913B9}"/>
              </a:ext>
            </a:extLst>
          </p:cNvPr>
          <p:cNvPicPr>
            <a:picLocks noChangeAspect="1"/>
          </p:cNvPicPr>
          <p:nvPr/>
        </p:nvPicPr>
        <p:blipFill>
          <a:blip r:embed="rId4"/>
          <a:stretch>
            <a:fillRect/>
          </a:stretch>
        </p:blipFill>
        <p:spPr>
          <a:xfrm>
            <a:off x="2368649" y="1346150"/>
            <a:ext cx="7334945" cy="4386862"/>
          </a:xfrm>
          <a:prstGeom prst="rect">
            <a:avLst/>
          </a:prstGeom>
        </p:spPr>
      </p:pic>
    </p:spTree>
    <p:extLst>
      <p:ext uri="{BB962C8B-B14F-4D97-AF65-F5344CB8AC3E}">
        <p14:creationId xmlns:p14="http://schemas.microsoft.com/office/powerpoint/2010/main" val="898893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6265" y="214312"/>
            <a:ext cx="7929563" cy="803672"/>
          </a:xfrm>
        </p:spPr>
        <p:txBody>
          <a:bodyPr/>
          <a:lstStyle/>
          <a:p>
            <a:r>
              <a:rPr lang="en-US" dirty="0"/>
              <a:t>Can you spot phishing?</a:t>
            </a:r>
          </a:p>
        </p:txBody>
      </p:sp>
      <p:sp>
        <p:nvSpPr>
          <p:cNvPr id="3" name="Content Placeholder 2"/>
          <p:cNvSpPr>
            <a:spLocks noGrp="1"/>
          </p:cNvSpPr>
          <p:nvPr>
            <p:ph idx="1"/>
          </p:nvPr>
        </p:nvSpPr>
        <p:spPr>
          <a:xfrm>
            <a:off x="2345531" y="1017984"/>
            <a:ext cx="7358063" cy="4911328"/>
          </a:xfrm>
        </p:spPr>
        <p:txBody>
          <a:bodyPr/>
          <a:lstStyle/>
          <a:p>
            <a:pPr>
              <a:spcBef>
                <a:spcPts val="2109"/>
              </a:spcBef>
            </a:pPr>
            <a:endParaRPr lang="en-US" sz="2109" dirty="0"/>
          </a:p>
        </p:txBody>
      </p:sp>
      <p:pic>
        <p:nvPicPr>
          <p:cNvPr id="6" name="Picture 5">
            <a:extLst>
              <a:ext uri="{FF2B5EF4-FFF2-40B4-BE49-F238E27FC236}">
                <a16:creationId xmlns:a16="http://schemas.microsoft.com/office/drawing/2014/main" id="{359ECAC4-F388-41BF-BC0A-05C54F1E0D88}"/>
              </a:ext>
            </a:extLst>
          </p:cNvPr>
          <p:cNvPicPr>
            <a:picLocks noChangeAspect="1"/>
          </p:cNvPicPr>
          <p:nvPr/>
        </p:nvPicPr>
        <p:blipFill>
          <a:blip r:embed="rId3"/>
          <a:stretch>
            <a:fillRect/>
          </a:stretch>
        </p:blipFill>
        <p:spPr>
          <a:xfrm>
            <a:off x="2350789" y="1276945"/>
            <a:ext cx="7352805" cy="4393406"/>
          </a:xfrm>
          <a:prstGeom prst="rect">
            <a:avLst/>
          </a:prstGeom>
        </p:spPr>
      </p:pic>
      <p:pic>
        <p:nvPicPr>
          <p:cNvPr id="4" name="Picture 3">
            <a:extLst>
              <a:ext uri="{FF2B5EF4-FFF2-40B4-BE49-F238E27FC236}">
                <a16:creationId xmlns:a16="http://schemas.microsoft.com/office/drawing/2014/main" id="{5315EF9B-081B-4729-93BB-5210CD4913B9}"/>
              </a:ext>
            </a:extLst>
          </p:cNvPr>
          <p:cNvPicPr>
            <a:picLocks noChangeAspect="1"/>
          </p:cNvPicPr>
          <p:nvPr/>
        </p:nvPicPr>
        <p:blipFill>
          <a:blip r:embed="rId4"/>
          <a:stretch>
            <a:fillRect/>
          </a:stretch>
        </p:blipFill>
        <p:spPr>
          <a:xfrm>
            <a:off x="2368649" y="1346150"/>
            <a:ext cx="7334945" cy="4386862"/>
          </a:xfrm>
          <a:prstGeom prst="rect">
            <a:avLst/>
          </a:prstGeom>
        </p:spPr>
      </p:pic>
      <p:pic>
        <p:nvPicPr>
          <p:cNvPr id="5" name="Picture 4">
            <a:extLst>
              <a:ext uri="{FF2B5EF4-FFF2-40B4-BE49-F238E27FC236}">
                <a16:creationId xmlns:a16="http://schemas.microsoft.com/office/drawing/2014/main" id="{18824A10-A4EE-4EED-9579-A1E7F47FA780}"/>
              </a:ext>
            </a:extLst>
          </p:cNvPr>
          <p:cNvPicPr>
            <a:picLocks noChangeAspect="1"/>
          </p:cNvPicPr>
          <p:nvPr/>
        </p:nvPicPr>
        <p:blipFill>
          <a:blip r:embed="rId5"/>
          <a:stretch>
            <a:fillRect/>
          </a:stretch>
        </p:blipFill>
        <p:spPr>
          <a:xfrm>
            <a:off x="2378854" y="1265783"/>
            <a:ext cx="7309382" cy="4467229"/>
          </a:xfrm>
          <a:prstGeom prst="rect">
            <a:avLst/>
          </a:prstGeom>
        </p:spPr>
      </p:pic>
    </p:spTree>
    <p:extLst>
      <p:ext uri="{BB962C8B-B14F-4D97-AF65-F5344CB8AC3E}">
        <p14:creationId xmlns:p14="http://schemas.microsoft.com/office/powerpoint/2010/main" val="1910854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6265" y="214312"/>
            <a:ext cx="7929563" cy="803672"/>
          </a:xfrm>
        </p:spPr>
        <p:txBody>
          <a:bodyPr/>
          <a:lstStyle/>
          <a:p>
            <a:r>
              <a:rPr lang="en-US" dirty="0"/>
              <a:t>Can you spot phishing?</a:t>
            </a:r>
          </a:p>
        </p:txBody>
      </p:sp>
      <p:sp>
        <p:nvSpPr>
          <p:cNvPr id="3" name="Content Placeholder 2"/>
          <p:cNvSpPr>
            <a:spLocks noGrp="1"/>
          </p:cNvSpPr>
          <p:nvPr>
            <p:ph idx="1"/>
          </p:nvPr>
        </p:nvSpPr>
        <p:spPr>
          <a:xfrm>
            <a:off x="2345531" y="1017984"/>
            <a:ext cx="7358063" cy="4911328"/>
          </a:xfrm>
        </p:spPr>
        <p:txBody>
          <a:bodyPr/>
          <a:lstStyle/>
          <a:p>
            <a:pPr>
              <a:spcBef>
                <a:spcPts val="2109"/>
              </a:spcBef>
            </a:pPr>
            <a:endParaRPr lang="en-US" sz="2109" dirty="0"/>
          </a:p>
        </p:txBody>
      </p:sp>
      <p:pic>
        <p:nvPicPr>
          <p:cNvPr id="7" name="Picture 6">
            <a:extLst>
              <a:ext uri="{FF2B5EF4-FFF2-40B4-BE49-F238E27FC236}">
                <a16:creationId xmlns:a16="http://schemas.microsoft.com/office/drawing/2014/main" id="{C0EB4328-CD76-4D38-9090-E9230DD6E0A5}"/>
              </a:ext>
            </a:extLst>
          </p:cNvPr>
          <p:cNvPicPr>
            <a:picLocks noChangeAspect="1"/>
          </p:cNvPicPr>
          <p:nvPr/>
        </p:nvPicPr>
        <p:blipFill>
          <a:blip r:embed="rId3"/>
          <a:stretch>
            <a:fillRect/>
          </a:stretch>
        </p:blipFill>
        <p:spPr>
          <a:xfrm>
            <a:off x="3024188" y="1341690"/>
            <a:ext cx="6000750" cy="4437093"/>
          </a:xfrm>
          <a:prstGeom prst="rect">
            <a:avLst/>
          </a:prstGeom>
        </p:spPr>
      </p:pic>
    </p:spTree>
    <p:extLst>
      <p:ext uri="{BB962C8B-B14F-4D97-AF65-F5344CB8AC3E}">
        <p14:creationId xmlns:p14="http://schemas.microsoft.com/office/powerpoint/2010/main" val="1607698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6265" y="214312"/>
            <a:ext cx="7929563" cy="803672"/>
          </a:xfrm>
        </p:spPr>
        <p:txBody>
          <a:bodyPr/>
          <a:lstStyle/>
          <a:p>
            <a:r>
              <a:rPr lang="en-US" dirty="0"/>
              <a:t>Can you spot phishing?</a:t>
            </a:r>
          </a:p>
        </p:txBody>
      </p:sp>
      <p:sp>
        <p:nvSpPr>
          <p:cNvPr id="3" name="Content Placeholder 2"/>
          <p:cNvSpPr>
            <a:spLocks noGrp="1"/>
          </p:cNvSpPr>
          <p:nvPr>
            <p:ph idx="1"/>
          </p:nvPr>
        </p:nvSpPr>
        <p:spPr>
          <a:xfrm>
            <a:off x="2345531" y="1017984"/>
            <a:ext cx="7358063" cy="4911328"/>
          </a:xfrm>
        </p:spPr>
        <p:txBody>
          <a:bodyPr/>
          <a:lstStyle/>
          <a:p>
            <a:pPr>
              <a:spcBef>
                <a:spcPts val="2109"/>
              </a:spcBef>
            </a:pPr>
            <a:endParaRPr lang="en-US" sz="2109" dirty="0"/>
          </a:p>
        </p:txBody>
      </p:sp>
      <p:pic>
        <p:nvPicPr>
          <p:cNvPr id="7" name="Picture 6">
            <a:extLst>
              <a:ext uri="{FF2B5EF4-FFF2-40B4-BE49-F238E27FC236}">
                <a16:creationId xmlns:a16="http://schemas.microsoft.com/office/drawing/2014/main" id="{BBB5522A-A6B3-437A-B6F7-26EEF30A22D7}"/>
              </a:ext>
            </a:extLst>
          </p:cNvPr>
          <p:cNvPicPr>
            <a:picLocks noChangeAspect="1"/>
          </p:cNvPicPr>
          <p:nvPr/>
        </p:nvPicPr>
        <p:blipFill>
          <a:blip r:embed="rId3"/>
          <a:stretch>
            <a:fillRect/>
          </a:stretch>
        </p:blipFill>
        <p:spPr>
          <a:xfrm>
            <a:off x="2335993" y="1571064"/>
            <a:ext cx="7385460" cy="3934643"/>
          </a:xfrm>
          <a:prstGeom prst="rect">
            <a:avLst/>
          </a:prstGeom>
        </p:spPr>
      </p:pic>
    </p:spTree>
    <p:extLst>
      <p:ext uri="{BB962C8B-B14F-4D97-AF65-F5344CB8AC3E}">
        <p14:creationId xmlns:p14="http://schemas.microsoft.com/office/powerpoint/2010/main" val="2099368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6265" y="214312"/>
            <a:ext cx="7929563" cy="803672"/>
          </a:xfrm>
        </p:spPr>
        <p:txBody>
          <a:bodyPr/>
          <a:lstStyle/>
          <a:p>
            <a:r>
              <a:rPr lang="en-US" dirty="0"/>
              <a:t>Can you spot phishing?</a:t>
            </a:r>
          </a:p>
        </p:txBody>
      </p:sp>
      <p:sp>
        <p:nvSpPr>
          <p:cNvPr id="3" name="Content Placeholder 2"/>
          <p:cNvSpPr>
            <a:spLocks noGrp="1"/>
          </p:cNvSpPr>
          <p:nvPr>
            <p:ph idx="1"/>
          </p:nvPr>
        </p:nvSpPr>
        <p:spPr>
          <a:xfrm>
            <a:off x="2345531" y="1017984"/>
            <a:ext cx="7358063" cy="4911328"/>
          </a:xfrm>
        </p:spPr>
        <p:txBody>
          <a:bodyPr/>
          <a:lstStyle/>
          <a:p>
            <a:pPr>
              <a:spcBef>
                <a:spcPts val="2109"/>
              </a:spcBef>
            </a:pPr>
            <a:endParaRPr lang="en-US" sz="2109" dirty="0"/>
          </a:p>
        </p:txBody>
      </p:sp>
      <p:pic>
        <p:nvPicPr>
          <p:cNvPr id="4" name="Picture 3">
            <a:extLst>
              <a:ext uri="{FF2B5EF4-FFF2-40B4-BE49-F238E27FC236}">
                <a16:creationId xmlns:a16="http://schemas.microsoft.com/office/drawing/2014/main" id="{F28E4FB2-27DA-4765-BEAB-94389B9F897F}"/>
              </a:ext>
            </a:extLst>
          </p:cNvPr>
          <p:cNvPicPr>
            <a:picLocks noChangeAspect="1"/>
          </p:cNvPicPr>
          <p:nvPr/>
        </p:nvPicPr>
        <p:blipFill>
          <a:blip r:embed="rId3"/>
          <a:stretch>
            <a:fillRect/>
          </a:stretch>
        </p:blipFill>
        <p:spPr>
          <a:xfrm>
            <a:off x="2772056" y="1062633"/>
            <a:ext cx="6505014" cy="4822031"/>
          </a:xfrm>
          <a:prstGeom prst="rect">
            <a:avLst/>
          </a:prstGeom>
        </p:spPr>
      </p:pic>
    </p:spTree>
    <p:extLst>
      <p:ext uri="{BB962C8B-B14F-4D97-AF65-F5344CB8AC3E}">
        <p14:creationId xmlns:p14="http://schemas.microsoft.com/office/powerpoint/2010/main" val="438595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6265" y="214312"/>
            <a:ext cx="7929563" cy="803672"/>
          </a:xfrm>
        </p:spPr>
        <p:txBody>
          <a:bodyPr/>
          <a:lstStyle/>
          <a:p>
            <a:r>
              <a:rPr lang="en-US" dirty="0"/>
              <a:t>Can you spot phishing?</a:t>
            </a:r>
          </a:p>
        </p:txBody>
      </p:sp>
      <p:sp>
        <p:nvSpPr>
          <p:cNvPr id="3" name="Content Placeholder 2"/>
          <p:cNvSpPr>
            <a:spLocks noGrp="1"/>
          </p:cNvSpPr>
          <p:nvPr>
            <p:ph idx="1"/>
          </p:nvPr>
        </p:nvSpPr>
        <p:spPr>
          <a:xfrm>
            <a:off x="2345531" y="1017984"/>
            <a:ext cx="7358063" cy="4911328"/>
          </a:xfrm>
        </p:spPr>
        <p:txBody>
          <a:bodyPr/>
          <a:lstStyle/>
          <a:p>
            <a:pPr>
              <a:spcBef>
                <a:spcPts val="2109"/>
              </a:spcBef>
            </a:pPr>
            <a:endParaRPr lang="en-US" sz="2109" dirty="0"/>
          </a:p>
        </p:txBody>
      </p:sp>
      <p:pic>
        <p:nvPicPr>
          <p:cNvPr id="5" name="Picture 4">
            <a:extLst>
              <a:ext uri="{FF2B5EF4-FFF2-40B4-BE49-F238E27FC236}">
                <a16:creationId xmlns:a16="http://schemas.microsoft.com/office/drawing/2014/main" id="{67E48407-A01F-4EC0-B915-E4BF04E1537B}"/>
              </a:ext>
            </a:extLst>
          </p:cNvPr>
          <p:cNvPicPr>
            <a:picLocks noChangeAspect="1"/>
          </p:cNvPicPr>
          <p:nvPr/>
        </p:nvPicPr>
        <p:blipFill>
          <a:blip r:embed="rId3"/>
          <a:stretch>
            <a:fillRect/>
          </a:stretch>
        </p:blipFill>
        <p:spPr>
          <a:xfrm>
            <a:off x="2345531" y="1379636"/>
            <a:ext cx="7358063" cy="4325778"/>
          </a:xfrm>
          <a:prstGeom prst="rect">
            <a:avLst/>
          </a:prstGeom>
        </p:spPr>
      </p:pic>
    </p:spTree>
    <p:extLst>
      <p:ext uri="{BB962C8B-B14F-4D97-AF65-F5344CB8AC3E}">
        <p14:creationId xmlns:p14="http://schemas.microsoft.com/office/powerpoint/2010/main" val="411219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6265" y="214312"/>
            <a:ext cx="7929563" cy="803672"/>
          </a:xfrm>
        </p:spPr>
        <p:txBody>
          <a:bodyPr/>
          <a:lstStyle/>
          <a:p>
            <a:r>
              <a:rPr lang="en-US" dirty="0"/>
              <a:t>Can you spot phishing?</a:t>
            </a:r>
          </a:p>
        </p:txBody>
      </p:sp>
      <p:sp>
        <p:nvSpPr>
          <p:cNvPr id="3" name="Content Placeholder 2"/>
          <p:cNvSpPr>
            <a:spLocks noGrp="1"/>
          </p:cNvSpPr>
          <p:nvPr>
            <p:ph idx="1"/>
          </p:nvPr>
        </p:nvSpPr>
        <p:spPr>
          <a:xfrm>
            <a:off x="2345531" y="1017984"/>
            <a:ext cx="7358063" cy="4911328"/>
          </a:xfrm>
        </p:spPr>
        <p:txBody>
          <a:bodyPr/>
          <a:lstStyle/>
          <a:p>
            <a:pPr>
              <a:spcBef>
                <a:spcPts val="2109"/>
              </a:spcBef>
            </a:pPr>
            <a:endParaRPr lang="en-US" sz="2109" dirty="0"/>
          </a:p>
        </p:txBody>
      </p:sp>
      <p:pic>
        <p:nvPicPr>
          <p:cNvPr id="4" name="Picture 3">
            <a:extLst>
              <a:ext uri="{FF2B5EF4-FFF2-40B4-BE49-F238E27FC236}">
                <a16:creationId xmlns:a16="http://schemas.microsoft.com/office/drawing/2014/main" id="{44A771DB-4149-4853-9AEA-C24FDD6A9148}"/>
              </a:ext>
            </a:extLst>
          </p:cNvPr>
          <p:cNvPicPr>
            <a:picLocks noChangeAspect="1"/>
          </p:cNvPicPr>
          <p:nvPr/>
        </p:nvPicPr>
        <p:blipFill>
          <a:blip r:embed="rId3"/>
          <a:stretch>
            <a:fillRect/>
          </a:stretch>
        </p:blipFill>
        <p:spPr>
          <a:xfrm>
            <a:off x="2434451" y="973336"/>
            <a:ext cx="7180223" cy="4911328"/>
          </a:xfrm>
          <a:prstGeom prst="rect">
            <a:avLst/>
          </a:prstGeom>
        </p:spPr>
      </p:pic>
    </p:spTree>
    <p:extLst>
      <p:ext uri="{BB962C8B-B14F-4D97-AF65-F5344CB8AC3E}">
        <p14:creationId xmlns:p14="http://schemas.microsoft.com/office/powerpoint/2010/main" val="1814806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4312"/>
            <a:ext cx="9826228" cy="803672"/>
          </a:xfrm>
        </p:spPr>
        <p:txBody>
          <a:bodyPr/>
          <a:lstStyle/>
          <a:p>
            <a:r>
              <a:rPr lang="en-US" dirty="0"/>
              <a:t>Phishing takes its gloves off…</a:t>
            </a:r>
          </a:p>
        </p:txBody>
      </p:sp>
      <p:sp>
        <p:nvSpPr>
          <p:cNvPr id="3" name="Content Placeholder 2"/>
          <p:cNvSpPr>
            <a:spLocks noGrp="1"/>
          </p:cNvSpPr>
          <p:nvPr>
            <p:ph idx="1"/>
          </p:nvPr>
        </p:nvSpPr>
        <p:spPr>
          <a:xfrm>
            <a:off x="533400" y="1017984"/>
            <a:ext cx="10896599" cy="4911328"/>
          </a:xfrm>
        </p:spPr>
        <p:txBody>
          <a:bodyPr>
            <a:normAutofit fontScale="70000" lnSpcReduction="20000"/>
          </a:bodyPr>
          <a:lstStyle/>
          <a:p>
            <a:pPr marL="0" indent="0">
              <a:spcBef>
                <a:spcPts val="2109"/>
              </a:spcBef>
              <a:buNone/>
            </a:pPr>
            <a:r>
              <a:rPr lang="en-US" sz="2800" dirty="0">
                <a:latin typeface="+mj-lt"/>
                <a:cs typeface="Arial" panose="020B0604020202020204" pitchFamily="34" charset="0"/>
              </a:rPr>
              <a:t>Bad actors aren’t only sending out automated phishing emails like we just worked through. More sophisticated techniques include:</a:t>
            </a:r>
          </a:p>
          <a:p>
            <a:pPr>
              <a:spcBef>
                <a:spcPts val="2109"/>
              </a:spcBef>
            </a:pPr>
            <a:r>
              <a:rPr lang="en-US" sz="2800" b="1" dirty="0">
                <a:latin typeface="+mj-lt"/>
                <a:cs typeface="Arial" panose="020B0604020202020204" pitchFamily="34" charset="0"/>
              </a:rPr>
              <a:t>Spear phishing and whaling: </a:t>
            </a:r>
            <a:r>
              <a:rPr lang="en-US" sz="2800" dirty="0">
                <a:latin typeface="+mj-lt"/>
                <a:cs typeface="Arial" panose="020B0604020202020204" pitchFamily="34" charset="0"/>
              </a:rPr>
              <a:t>These two terms pretty much mean the same thing—a hacker goes after a specific city employee with a great deal of thought and effort. The stakes are usually higher here. For example, the hacker may try getting you to transfer a lot of money.</a:t>
            </a:r>
          </a:p>
          <a:p>
            <a:pPr>
              <a:spcBef>
                <a:spcPts val="2109"/>
              </a:spcBef>
            </a:pPr>
            <a:r>
              <a:rPr lang="en-US" sz="2800" b="1" u="none" strike="noStrike" dirty="0">
                <a:effectLst/>
                <a:latin typeface="+mj-lt"/>
                <a:ea typeface="Arial" panose="020B0604020202020204" pitchFamily="34" charset="0"/>
                <a:cs typeface="Arial" panose="020B0604020202020204" pitchFamily="34" charset="0"/>
              </a:rPr>
              <a:t>Vishing</a:t>
            </a:r>
            <a:r>
              <a:rPr lang="en-US" sz="2800" u="none" strike="noStrike" dirty="0">
                <a:effectLst/>
                <a:latin typeface="+mj-lt"/>
                <a:ea typeface="Arial" panose="020B0604020202020204" pitchFamily="34" charset="0"/>
                <a:cs typeface="Arial" panose="020B0604020202020204" pitchFamily="34" charset="0"/>
              </a:rPr>
              <a:t>: Refers to phishing over the phone. Hackers may do something like pretend they’re a legitimate caller who needs a username and password over the phone. If you hand that information over, the hacker may then use that information to hack you online.</a:t>
            </a:r>
          </a:p>
          <a:p>
            <a:pPr>
              <a:spcBef>
                <a:spcPts val="2109"/>
              </a:spcBef>
            </a:pPr>
            <a:r>
              <a:rPr lang="en-US" sz="2800" b="1" dirty="0">
                <a:latin typeface="+mj-lt"/>
                <a:cs typeface="Arial" panose="020B0604020202020204" pitchFamily="34" charset="0"/>
              </a:rPr>
              <a:t>“Personalized” blackmail</a:t>
            </a:r>
            <a:r>
              <a:rPr lang="en-US" sz="2800" dirty="0">
                <a:latin typeface="+mj-lt"/>
                <a:cs typeface="Arial" panose="020B0604020202020204" pitchFamily="34" charset="0"/>
              </a:rPr>
              <a:t>: In-your-face, threatening blackmailing emails play upon fear and a person’s lack of technical knowledge. A real example: “While you were viewing video clips, your internet browser started out functioning as a Remote Desktop that has</a:t>
            </a:r>
            <a:br>
              <a:rPr lang="en-US" sz="2800" dirty="0">
                <a:latin typeface="+mj-lt"/>
                <a:cs typeface="Arial" panose="020B0604020202020204" pitchFamily="34" charset="0"/>
              </a:rPr>
            </a:br>
            <a:r>
              <a:rPr lang="en-US" sz="2800" dirty="0">
                <a:latin typeface="+mj-lt"/>
                <a:cs typeface="Arial" panose="020B0604020202020204" pitchFamily="34" charset="0"/>
              </a:rPr>
              <a:t>a keylogger which provided me accessibility to your display screen as</a:t>
            </a:r>
            <a:br>
              <a:rPr lang="en-US" sz="2800" dirty="0">
                <a:latin typeface="+mj-lt"/>
                <a:cs typeface="Arial" panose="020B0604020202020204" pitchFamily="34" charset="0"/>
              </a:rPr>
            </a:br>
            <a:r>
              <a:rPr lang="en-US" sz="2800" dirty="0">
                <a:latin typeface="+mj-lt"/>
                <a:cs typeface="Arial" panose="020B0604020202020204" pitchFamily="34" charset="0"/>
              </a:rPr>
              <a:t>well as web cam.” </a:t>
            </a:r>
            <a:r>
              <a:rPr lang="en-US" sz="2800" b="1" dirty="0">
                <a:latin typeface="+mj-lt"/>
                <a:cs typeface="Arial" panose="020B0604020202020204" pitchFamily="34" charset="0"/>
              </a:rPr>
              <a:t>T</a:t>
            </a:r>
            <a:r>
              <a:rPr lang="en-US" sz="2800" b="1" dirty="0">
                <a:effectLst/>
                <a:latin typeface="+mj-lt"/>
                <a:ea typeface="Calibri" panose="020F0502020204030204" pitchFamily="34" charset="0"/>
                <a:cs typeface="Arial" panose="020B0604020202020204" pitchFamily="34" charset="0"/>
              </a:rPr>
              <a:t>hese emails are not personalized blackmail threats </a:t>
            </a:r>
            <a:br>
              <a:rPr lang="en-US" sz="2800" b="1" dirty="0">
                <a:effectLst/>
                <a:latin typeface="+mj-lt"/>
                <a:ea typeface="Calibri" panose="020F0502020204030204" pitchFamily="34" charset="0"/>
                <a:cs typeface="Arial" panose="020B0604020202020204" pitchFamily="34" charset="0"/>
              </a:rPr>
            </a:br>
            <a:r>
              <a:rPr lang="en-US" sz="2800" b="1" dirty="0">
                <a:effectLst/>
                <a:latin typeface="+mj-lt"/>
                <a:ea typeface="Calibri" panose="020F0502020204030204" pitchFamily="34" charset="0"/>
                <a:cs typeface="Arial" panose="020B0604020202020204" pitchFamily="34" charset="0"/>
              </a:rPr>
              <a:t>toward you. </a:t>
            </a:r>
            <a:r>
              <a:rPr lang="en-US" sz="2800" dirty="0">
                <a:effectLst/>
                <a:latin typeface="+mj-lt"/>
                <a:ea typeface="Calibri" panose="020F0502020204030204" pitchFamily="34" charset="0"/>
                <a:cs typeface="Arial" panose="020B0604020202020204" pitchFamily="34" charset="0"/>
              </a:rPr>
              <a:t>They are automated messages sent by machines,</a:t>
            </a:r>
            <a:br>
              <a:rPr lang="en-US" sz="2800" dirty="0">
                <a:effectLst/>
                <a:latin typeface="+mj-lt"/>
                <a:ea typeface="Calibri" panose="020F0502020204030204" pitchFamily="34" charset="0"/>
                <a:cs typeface="Arial" panose="020B0604020202020204" pitchFamily="34" charset="0"/>
              </a:rPr>
            </a:br>
            <a:r>
              <a:rPr lang="en-US" sz="2800" dirty="0">
                <a:effectLst/>
                <a:latin typeface="+mj-lt"/>
                <a:ea typeface="Calibri" panose="020F0502020204030204" pitchFamily="34" charset="0"/>
                <a:cs typeface="Arial" panose="020B0604020202020204" pitchFamily="34" charset="0"/>
              </a:rPr>
              <a:t>with hackers hoping that the general messaging hits a nerve with a</a:t>
            </a:r>
            <a:br>
              <a:rPr lang="en-US" sz="2800" dirty="0">
                <a:effectLst/>
                <a:latin typeface="+mj-lt"/>
                <a:ea typeface="Calibri" panose="020F0502020204030204" pitchFamily="34" charset="0"/>
                <a:cs typeface="Arial" panose="020B0604020202020204" pitchFamily="34" charset="0"/>
              </a:rPr>
            </a:br>
            <a:r>
              <a:rPr lang="en-US" sz="2800" dirty="0">
                <a:effectLst/>
                <a:latin typeface="+mj-lt"/>
                <a:ea typeface="Calibri" panose="020F0502020204030204" pitchFamily="34" charset="0"/>
                <a:cs typeface="Arial" panose="020B0604020202020204" pitchFamily="34" charset="0"/>
              </a:rPr>
              <a:t>small segment of the users it targets.</a:t>
            </a:r>
            <a:endParaRPr lang="en-US" sz="2800" dirty="0">
              <a:latin typeface="+mj-lt"/>
              <a:cs typeface="Arial" panose="020B0604020202020204" pitchFamily="34" charset="0"/>
            </a:endParaRPr>
          </a:p>
          <a:p>
            <a:pPr marL="321457" indent="-321457">
              <a:spcBef>
                <a:spcPts val="2109"/>
              </a:spcBef>
            </a:pPr>
            <a:endParaRPr lang="en-US" sz="2109" dirty="0"/>
          </a:p>
        </p:txBody>
      </p:sp>
      <p:pic>
        <p:nvPicPr>
          <p:cNvPr id="9" name="Picture 8">
            <a:extLst>
              <a:ext uri="{FF2B5EF4-FFF2-40B4-BE49-F238E27FC236}">
                <a16:creationId xmlns:a16="http://schemas.microsoft.com/office/drawing/2014/main" id="{5203F34D-CC3D-4A7B-BA3B-49AD4BEE7C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4419600"/>
            <a:ext cx="2879549" cy="1955602"/>
          </a:xfrm>
          <a:prstGeom prst="rect">
            <a:avLst/>
          </a:prstGeom>
        </p:spPr>
      </p:pic>
    </p:spTree>
    <p:extLst>
      <p:ext uri="{BB962C8B-B14F-4D97-AF65-F5344CB8AC3E}">
        <p14:creationId xmlns:p14="http://schemas.microsoft.com/office/powerpoint/2010/main" val="4158848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3Ps: Who is the biggest risk?</a:t>
            </a:r>
          </a:p>
        </p:txBody>
      </p:sp>
      <p:sp>
        <p:nvSpPr>
          <p:cNvPr id="3" name="Content Placeholder 2"/>
          <p:cNvSpPr>
            <a:spLocks noGrp="1"/>
          </p:cNvSpPr>
          <p:nvPr>
            <p:ph idx="1"/>
          </p:nvPr>
        </p:nvSpPr>
        <p:spPr>
          <a:xfrm>
            <a:off x="2345531" y="1524000"/>
            <a:ext cx="7358063" cy="4405312"/>
          </a:xfrm>
        </p:spPr>
        <p:txBody>
          <a:bodyPr/>
          <a:lstStyle/>
          <a:p>
            <a:pPr>
              <a:spcBef>
                <a:spcPts val="2109"/>
              </a:spcBef>
            </a:pPr>
            <a:endParaRPr lang="en-US" sz="2109" dirty="0"/>
          </a:p>
        </p:txBody>
      </p:sp>
      <p:pic>
        <p:nvPicPr>
          <p:cNvPr id="4" name="Picture 3">
            <a:extLst>
              <a:ext uri="{FF2B5EF4-FFF2-40B4-BE49-F238E27FC236}">
                <a16:creationId xmlns:a16="http://schemas.microsoft.com/office/drawing/2014/main" id="{6A6757B7-291C-4254-95A0-58CD0C98A7D9}"/>
              </a:ext>
            </a:extLst>
          </p:cNvPr>
          <p:cNvPicPr>
            <a:picLocks noChangeAspect="1"/>
          </p:cNvPicPr>
          <p:nvPr/>
        </p:nvPicPr>
        <p:blipFill>
          <a:blip r:embed="rId3"/>
          <a:stretch>
            <a:fillRect/>
          </a:stretch>
        </p:blipFill>
        <p:spPr>
          <a:xfrm>
            <a:off x="3220641" y="1100774"/>
            <a:ext cx="5750719" cy="4656453"/>
          </a:xfrm>
          <a:prstGeom prst="rect">
            <a:avLst/>
          </a:prstGeom>
        </p:spPr>
      </p:pic>
    </p:spTree>
    <p:extLst>
      <p:ext uri="{BB962C8B-B14F-4D97-AF65-F5344CB8AC3E}">
        <p14:creationId xmlns:p14="http://schemas.microsoft.com/office/powerpoint/2010/main" val="138771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4312"/>
            <a:ext cx="9719072" cy="803672"/>
          </a:xfrm>
        </p:spPr>
        <p:txBody>
          <a:bodyPr/>
          <a:lstStyle/>
          <a:p>
            <a:r>
              <a:rPr lang="en-US" dirty="0"/>
              <a:t>What do we do?</a:t>
            </a:r>
          </a:p>
        </p:txBody>
      </p:sp>
      <p:pic>
        <p:nvPicPr>
          <p:cNvPr id="4" name="Content Placeholder 3">
            <a:extLst>
              <a:ext uri="{FF2B5EF4-FFF2-40B4-BE49-F238E27FC236}">
                <a16:creationId xmlns:a16="http://schemas.microsoft.com/office/drawing/2014/main" id="{5EE7629E-513D-464F-8145-2CADAD4D7EF5}"/>
              </a:ext>
            </a:extLst>
          </p:cNvPr>
          <p:cNvPicPr>
            <a:picLocks noGrp="1" noChangeAspect="1"/>
          </p:cNvPicPr>
          <p:nvPr>
            <p:ph idx="1"/>
          </p:nvPr>
        </p:nvPicPr>
        <p:blipFill>
          <a:blip r:embed="rId3"/>
          <a:stretch>
            <a:fillRect/>
          </a:stretch>
        </p:blipFill>
        <p:spPr>
          <a:xfrm>
            <a:off x="2506266" y="1017985"/>
            <a:ext cx="7393781" cy="4963418"/>
          </a:xfrm>
          <a:prstGeom prst="rect">
            <a:avLst/>
          </a:prstGeom>
        </p:spPr>
      </p:pic>
      <p:pic>
        <p:nvPicPr>
          <p:cNvPr id="6" name="Picture 5"/>
          <p:cNvPicPr/>
          <p:nvPr/>
        </p:nvPicPr>
        <p:blipFill>
          <a:blip r:embed="rId4"/>
          <a:stretch>
            <a:fillRect/>
          </a:stretch>
        </p:blipFill>
        <p:spPr>
          <a:xfrm>
            <a:off x="7542609" y="4071938"/>
            <a:ext cx="2607500" cy="2138894"/>
          </a:xfrm>
          <a:prstGeom prst="rect">
            <a:avLst/>
          </a:prstGeom>
        </p:spPr>
      </p:pic>
      <p:pic>
        <p:nvPicPr>
          <p:cNvPr id="5" name="Picture 4"/>
          <p:cNvPicPr/>
          <p:nvPr/>
        </p:nvPicPr>
        <p:blipFill>
          <a:blip r:embed="rId5"/>
          <a:stretch>
            <a:fillRect/>
          </a:stretch>
        </p:blipFill>
        <p:spPr>
          <a:xfrm>
            <a:off x="7542609" y="4071937"/>
            <a:ext cx="2607500" cy="2138894"/>
          </a:xfrm>
          <a:prstGeom prst="rect">
            <a:avLst/>
          </a:prstGeom>
        </p:spPr>
      </p:pic>
      <p:pic>
        <p:nvPicPr>
          <p:cNvPr id="7" name="Picture 6"/>
          <p:cNvPicPr/>
          <p:nvPr/>
        </p:nvPicPr>
        <p:blipFill>
          <a:blip r:embed="rId6"/>
          <a:stretch>
            <a:fillRect/>
          </a:stretch>
        </p:blipFill>
        <p:spPr>
          <a:xfrm>
            <a:off x="7563104" y="4071936"/>
            <a:ext cx="2587005" cy="2138895"/>
          </a:xfrm>
          <a:prstGeom prst="rect">
            <a:avLst/>
          </a:prstGeom>
        </p:spPr>
      </p:pic>
    </p:spTree>
    <p:extLst>
      <p:ext uri="{BB962C8B-B14F-4D97-AF65-F5344CB8AC3E}">
        <p14:creationId xmlns:p14="http://schemas.microsoft.com/office/powerpoint/2010/main" val="3216448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FEC25-A284-45A4-9406-A091F20B9D58}"/>
              </a:ext>
            </a:extLst>
          </p:cNvPr>
          <p:cNvSpPr>
            <a:spLocks noGrp="1"/>
          </p:cNvSpPr>
          <p:nvPr>
            <p:ph type="title"/>
          </p:nvPr>
        </p:nvSpPr>
        <p:spPr/>
        <p:txBody>
          <a:bodyPr/>
          <a:lstStyle/>
          <a:p>
            <a:r>
              <a:rPr lang="en-US" dirty="0"/>
              <a:t>Cities That Didn’t Stay Out of the Headlines</a:t>
            </a:r>
          </a:p>
        </p:txBody>
      </p:sp>
      <p:sp>
        <p:nvSpPr>
          <p:cNvPr id="3" name="Content Placeholder 2">
            <a:extLst>
              <a:ext uri="{FF2B5EF4-FFF2-40B4-BE49-F238E27FC236}">
                <a16:creationId xmlns:a16="http://schemas.microsoft.com/office/drawing/2014/main" id="{408E4F8C-3902-4B8B-A2F2-BE65DCD8AD1F}"/>
              </a:ext>
            </a:extLst>
          </p:cNvPr>
          <p:cNvSpPr>
            <a:spLocks noGrp="1"/>
          </p:cNvSpPr>
          <p:nvPr>
            <p:ph idx="1"/>
          </p:nvPr>
        </p:nvSpPr>
        <p:spPr>
          <a:xfrm>
            <a:off x="609600" y="1371600"/>
            <a:ext cx="10972800" cy="4525963"/>
          </a:xfrm>
        </p:spPr>
        <p:txBody>
          <a:bodyPr>
            <a:noAutofit/>
          </a:bodyPr>
          <a:lstStyle/>
          <a:p>
            <a:r>
              <a:rPr lang="en-US" sz="2200" b="1" dirty="0"/>
              <a:t>Leonardtown, Maryland (July 8, 2021)</a:t>
            </a:r>
            <a:r>
              <a:rPr lang="en-US" sz="2200" dirty="0"/>
              <a:t>: “‘Shut down everything’: Global ransomware attack takes a small Maryland town offline” (Source: The Washington Post)</a:t>
            </a:r>
          </a:p>
          <a:p>
            <a:r>
              <a:rPr lang="en-US" sz="2200" b="1" dirty="0"/>
              <a:t>Texarkana, Texas (June 24, 2021)</a:t>
            </a:r>
            <a:r>
              <a:rPr lang="en-US" sz="2200" dirty="0"/>
              <a:t>: “Texarkana rebounding from ransomware attack that crippled municipal computers” (Source: KLSA News)</a:t>
            </a:r>
          </a:p>
          <a:p>
            <a:r>
              <a:rPr lang="en-US" sz="2200" b="1" dirty="0"/>
              <a:t>Whistler, British Columbia (April 29, 2021)</a:t>
            </a:r>
            <a:r>
              <a:rPr lang="en-US" sz="2200" dirty="0"/>
              <a:t>: “Whistler resort municipality hit by new ransomware operation” (Source: Bleeping Computer)</a:t>
            </a:r>
          </a:p>
          <a:p>
            <a:r>
              <a:rPr lang="en-US" sz="2200" b="1" dirty="0"/>
              <a:t>Covington, Louisiana (March 17, 2021)</a:t>
            </a:r>
            <a:r>
              <a:rPr lang="en-US" sz="2200" dirty="0"/>
              <a:t>: “Cyberattack on Covington's municipal computer system raises questions, concerns” (Source: NOLA.com)</a:t>
            </a:r>
          </a:p>
          <a:p>
            <a:r>
              <a:rPr lang="en-US" sz="2200" b="1" dirty="0"/>
              <a:t>Oldsmar, Florida (February 8, 2021)</a:t>
            </a:r>
            <a:r>
              <a:rPr lang="en-US" sz="2200" dirty="0"/>
              <a:t>: “‘Dangerous Stuff’: Hackers Tried to Poison Water Supply of Florida Town” (Source: New York Times)</a:t>
            </a:r>
          </a:p>
          <a:p>
            <a:r>
              <a:rPr lang="en-US" sz="2200" b="1" dirty="0"/>
              <a:t>Jersey City, New Jersey (January 14, 2021)</a:t>
            </a:r>
            <a:r>
              <a:rPr lang="en-US" sz="2200" dirty="0"/>
              <a:t>: “New Jersey City Utility Struggling With Costly Cyberattack” (Source: Government Technology)</a:t>
            </a:r>
          </a:p>
        </p:txBody>
      </p:sp>
    </p:spTree>
    <p:extLst>
      <p:ext uri="{BB962C8B-B14F-4D97-AF65-F5344CB8AC3E}">
        <p14:creationId xmlns:p14="http://schemas.microsoft.com/office/powerpoint/2010/main" val="3871545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4312"/>
            <a:ext cx="9490472" cy="803672"/>
          </a:xfrm>
        </p:spPr>
        <p:txBody>
          <a:bodyPr/>
          <a:lstStyle/>
          <a:p>
            <a:r>
              <a:rPr lang="en-US" dirty="0"/>
              <a:t>Fundamentals</a:t>
            </a:r>
          </a:p>
        </p:txBody>
      </p:sp>
      <p:sp>
        <p:nvSpPr>
          <p:cNvPr id="3" name="Content Placeholder 2"/>
          <p:cNvSpPr>
            <a:spLocks noGrp="1"/>
          </p:cNvSpPr>
          <p:nvPr>
            <p:ph idx="1"/>
          </p:nvPr>
        </p:nvSpPr>
        <p:spPr>
          <a:xfrm>
            <a:off x="838200" y="1017984"/>
            <a:ext cx="10744199" cy="4911328"/>
          </a:xfrm>
        </p:spPr>
        <p:txBody>
          <a:bodyPr>
            <a:normAutofit/>
          </a:bodyPr>
          <a:lstStyle/>
          <a:p>
            <a:pPr marL="0" indent="0">
              <a:spcBef>
                <a:spcPts val="2109"/>
              </a:spcBef>
              <a:buNone/>
            </a:pPr>
            <a:r>
              <a:rPr lang="en-US" sz="3000" dirty="0"/>
              <a:t>Three fundamental areas to </a:t>
            </a:r>
            <a:r>
              <a:rPr lang="en-US" sz="3000" u="sng" dirty="0"/>
              <a:t>absolutely get right</a:t>
            </a:r>
            <a:r>
              <a:rPr lang="en-US" sz="3000" dirty="0"/>
              <a:t>!</a:t>
            </a:r>
          </a:p>
          <a:p>
            <a:pPr marL="361639" indent="-361639">
              <a:spcBef>
                <a:spcPts val="2109"/>
              </a:spcBef>
              <a:buFont typeface="+mj-lt"/>
              <a:buAutoNum type="arabicPeriod"/>
            </a:pPr>
            <a:r>
              <a:rPr lang="en-US" sz="3000" b="1" u="sng" dirty="0"/>
              <a:t>The Wall</a:t>
            </a:r>
          </a:p>
          <a:p>
            <a:pPr marL="361639" indent="-361639">
              <a:spcBef>
                <a:spcPts val="2109"/>
              </a:spcBef>
              <a:buFont typeface="+mj-lt"/>
              <a:buAutoNum type="arabicPeriod"/>
            </a:pPr>
            <a:r>
              <a:rPr lang="en-US" sz="3000" dirty="0"/>
              <a:t>The People</a:t>
            </a:r>
          </a:p>
          <a:p>
            <a:pPr marL="361639" indent="-361639">
              <a:spcBef>
                <a:spcPts val="2109"/>
              </a:spcBef>
              <a:buFont typeface="+mj-lt"/>
              <a:buAutoNum type="arabicPeriod"/>
            </a:pPr>
            <a:r>
              <a:rPr lang="en-US" sz="3000" dirty="0"/>
              <a:t>The Escape</a:t>
            </a:r>
          </a:p>
        </p:txBody>
      </p:sp>
      <p:pic>
        <p:nvPicPr>
          <p:cNvPr id="6" name="Picture 5"/>
          <p:cNvPicPr/>
          <p:nvPr/>
        </p:nvPicPr>
        <p:blipFill>
          <a:blip r:embed="rId3"/>
          <a:stretch>
            <a:fillRect/>
          </a:stretch>
        </p:blipFill>
        <p:spPr>
          <a:xfrm>
            <a:off x="7542609" y="4071938"/>
            <a:ext cx="2607500" cy="2138894"/>
          </a:xfrm>
          <a:prstGeom prst="rect">
            <a:avLst/>
          </a:prstGeom>
        </p:spPr>
      </p:pic>
      <p:pic>
        <p:nvPicPr>
          <p:cNvPr id="5" name="Picture 4"/>
          <p:cNvPicPr/>
          <p:nvPr/>
        </p:nvPicPr>
        <p:blipFill>
          <a:blip r:embed="rId4"/>
          <a:stretch>
            <a:fillRect/>
          </a:stretch>
        </p:blipFill>
        <p:spPr>
          <a:xfrm>
            <a:off x="7542609" y="4071937"/>
            <a:ext cx="2607500" cy="2138894"/>
          </a:xfrm>
          <a:prstGeom prst="rect">
            <a:avLst/>
          </a:prstGeom>
        </p:spPr>
      </p:pic>
      <p:pic>
        <p:nvPicPr>
          <p:cNvPr id="7" name="Picture 6"/>
          <p:cNvPicPr/>
          <p:nvPr/>
        </p:nvPicPr>
        <p:blipFill>
          <a:blip r:embed="rId5"/>
          <a:stretch>
            <a:fillRect/>
          </a:stretch>
        </p:blipFill>
        <p:spPr>
          <a:xfrm>
            <a:off x="7563104" y="4071936"/>
            <a:ext cx="2587005" cy="2138895"/>
          </a:xfrm>
          <a:prstGeom prst="rect">
            <a:avLst/>
          </a:prstGeom>
        </p:spPr>
      </p:pic>
    </p:spTree>
    <p:extLst>
      <p:ext uri="{BB962C8B-B14F-4D97-AF65-F5344CB8AC3E}">
        <p14:creationId xmlns:p14="http://schemas.microsoft.com/office/powerpoint/2010/main" val="3491858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4312"/>
            <a:ext cx="9719072" cy="803672"/>
          </a:xfrm>
        </p:spPr>
        <p:txBody>
          <a:bodyPr/>
          <a:lstStyle/>
          <a:p>
            <a:r>
              <a:rPr lang="en-US" dirty="0"/>
              <a:t>Fundamental: The Wall</a:t>
            </a:r>
          </a:p>
        </p:txBody>
      </p:sp>
      <p:sp>
        <p:nvSpPr>
          <p:cNvPr id="3" name="Content Placeholder 2"/>
          <p:cNvSpPr>
            <a:spLocks noGrp="1"/>
          </p:cNvSpPr>
          <p:nvPr>
            <p:ph idx="1"/>
          </p:nvPr>
        </p:nvSpPr>
        <p:spPr>
          <a:xfrm>
            <a:off x="609601" y="1017984"/>
            <a:ext cx="9093994" cy="4911328"/>
          </a:xfrm>
        </p:spPr>
        <p:txBody>
          <a:bodyPr/>
          <a:lstStyle/>
          <a:p>
            <a:pPr marL="0" indent="0">
              <a:spcBef>
                <a:spcPts val="2109"/>
              </a:spcBef>
              <a:buNone/>
            </a:pPr>
            <a:r>
              <a:rPr lang="en-US" sz="3000" dirty="0"/>
              <a:t>Policies, Technology, and Professionals</a:t>
            </a:r>
          </a:p>
        </p:txBody>
      </p:sp>
      <p:pic>
        <p:nvPicPr>
          <p:cNvPr id="6" name="Picture 5"/>
          <p:cNvPicPr/>
          <p:nvPr/>
        </p:nvPicPr>
        <p:blipFill>
          <a:blip r:embed="rId3"/>
          <a:stretch>
            <a:fillRect/>
          </a:stretch>
        </p:blipFill>
        <p:spPr>
          <a:xfrm>
            <a:off x="7542609" y="4071938"/>
            <a:ext cx="2607500" cy="2138894"/>
          </a:xfrm>
          <a:prstGeom prst="rect">
            <a:avLst/>
          </a:prstGeom>
        </p:spPr>
      </p:pic>
      <p:pic>
        <p:nvPicPr>
          <p:cNvPr id="5" name="Picture 4"/>
          <p:cNvPicPr/>
          <p:nvPr/>
        </p:nvPicPr>
        <p:blipFill>
          <a:blip r:embed="rId4"/>
          <a:stretch>
            <a:fillRect/>
          </a:stretch>
        </p:blipFill>
        <p:spPr>
          <a:xfrm>
            <a:off x="7542609" y="4071937"/>
            <a:ext cx="2607500" cy="2138894"/>
          </a:xfrm>
          <a:prstGeom prst="rect">
            <a:avLst/>
          </a:prstGeom>
        </p:spPr>
      </p:pic>
      <p:pic>
        <p:nvPicPr>
          <p:cNvPr id="7" name="Picture 6"/>
          <p:cNvPicPr/>
          <p:nvPr/>
        </p:nvPicPr>
        <p:blipFill>
          <a:blip r:embed="rId5"/>
          <a:stretch>
            <a:fillRect/>
          </a:stretch>
        </p:blipFill>
        <p:spPr>
          <a:xfrm>
            <a:off x="7563104" y="4071936"/>
            <a:ext cx="2587005" cy="2138895"/>
          </a:xfrm>
          <a:prstGeom prst="rect">
            <a:avLst/>
          </a:prstGeom>
        </p:spPr>
      </p:pic>
    </p:spTree>
    <p:extLst>
      <p:ext uri="{BB962C8B-B14F-4D97-AF65-F5344CB8AC3E}">
        <p14:creationId xmlns:p14="http://schemas.microsoft.com/office/powerpoint/2010/main" val="156469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4312"/>
            <a:ext cx="9719072" cy="803672"/>
          </a:xfrm>
        </p:spPr>
        <p:txBody>
          <a:bodyPr/>
          <a:lstStyle/>
          <a:p>
            <a:r>
              <a:rPr lang="en-US" dirty="0"/>
              <a:t>Fundamental: The Wall</a:t>
            </a:r>
          </a:p>
        </p:txBody>
      </p:sp>
      <p:sp>
        <p:nvSpPr>
          <p:cNvPr id="3" name="Content Placeholder 2"/>
          <p:cNvSpPr>
            <a:spLocks noGrp="1"/>
          </p:cNvSpPr>
          <p:nvPr>
            <p:ph idx="1"/>
          </p:nvPr>
        </p:nvSpPr>
        <p:spPr>
          <a:xfrm>
            <a:off x="609601" y="1017984"/>
            <a:ext cx="9093994" cy="4911328"/>
          </a:xfrm>
        </p:spPr>
        <p:txBody>
          <a:bodyPr/>
          <a:lstStyle/>
          <a:p>
            <a:pPr marL="0" indent="0">
              <a:spcBef>
                <a:spcPts val="2109"/>
              </a:spcBef>
              <a:buNone/>
            </a:pPr>
            <a:r>
              <a:rPr lang="en-US" sz="3000" dirty="0"/>
              <a:t>Policies, Technology, and Professionals</a:t>
            </a:r>
          </a:p>
          <a:p>
            <a:pPr>
              <a:spcBef>
                <a:spcPts val="2109"/>
              </a:spcBef>
            </a:pPr>
            <a:r>
              <a:rPr lang="en-US" sz="2109" dirty="0"/>
              <a:t>Policies: Set policies around passwords, computer usage, internet usage, access, and other important areas.</a:t>
            </a:r>
          </a:p>
        </p:txBody>
      </p:sp>
      <p:pic>
        <p:nvPicPr>
          <p:cNvPr id="6" name="Picture 5"/>
          <p:cNvPicPr/>
          <p:nvPr/>
        </p:nvPicPr>
        <p:blipFill>
          <a:blip r:embed="rId3"/>
          <a:stretch>
            <a:fillRect/>
          </a:stretch>
        </p:blipFill>
        <p:spPr>
          <a:xfrm>
            <a:off x="7542609" y="4071938"/>
            <a:ext cx="2607500" cy="2138894"/>
          </a:xfrm>
          <a:prstGeom prst="rect">
            <a:avLst/>
          </a:prstGeom>
        </p:spPr>
      </p:pic>
      <p:pic>
        <p:nvPicPr>
          <p:cNvPr id="5" name="Picture 4"/>
          <p:cNvPicPr/>
          <p:nvPr/>
        </p:nvPicPr>
        <p:blipFill>
          <a:blip r:embed="rId4"/>
          <a:stretch>
            <a:fillRect/>
          </a:stretch>
        </p:blipFill>
        <p:spPr>
          <a:xfrm>
            <a:off x="7542609" y="4071937"/>
            <a:ext cx="2607500" cy="2138894"/>
          </a:xfrm>
          <a:prstGeom prst="rect">
            <a:avLst/>
          </a:prstGeom>
        </p:spPr>
      </p:pic>
      <p:pic>
        <p:nvPicPr>
          <p:cNvPr id="7" name="Picture 6"/>
          <p:cNvPicPr/>
          <p:nvPr/>
        </p:nvPicPr>
        <p:blipFill>
          <a:blip r:embed="rId5"/>
          <a:stretch>
            <a:fillRect/>
          </a:stretch>
        </p:blipFill>
        <p:spPr>
          <a:xfrm>
            <a:off x="7563104" y="4071936"/>
            <a:ext cx="2587005" cy="2138895"/>
          </a:xfrm>
          <a:prstGeom prst="rect">
            <a:avLst/>
          </a:prstGeom>
        </p:spPr>
      </p:pic>
    </p:spTree>
    <p:extLst>
      <p:ext uri="{BB962C8B-B14F-4D97-AF65-F5344CB8AC3E}">
        <p14:creationId xmlns:p14="http://schemas.microsoft.com/office/powerpoint/2010/main" val="2915512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43346"/>
          </a:xfrm>
        </p:spPr>
        <p:txBody>
          <a:bodyPr/>
          <a:lstStyle/>
          <a:p>
            <a:r>
              <a:rPr lang="en-US" dirty="0"/>
              <a:t>Passwords</a:t>
            </a:r>
          </a:p>
        </p:txBody>
      </p:sp>
      <p:sp>
        <p:nvSpPr>
          <p:cNvPr id="3" name="Content Placeholder 2"/>
          <p:cNvSpPr>
            <a:spLocks noGrp="1"/>
          </p:cNvSpPr>
          <p:nvPr>
            <p:ph idx="1"/>
          </p:nvPr>
        </p:nvSpPr>
        <p:spPr>
          <a:xfrm>
            <a:off x="685800" y="1017984"/>
            <a:ext cx="10667999" cy="4911328"/>
          </a:xfrm>
        </p:spPr>
        <p:txBody>
          <a:bodyPr/>
          <a:lstStyle/>
          <a:p>
            <a:pPr marL="321457" indent="-321457">
              <a:spcBef>
                <a:spcPts val="2109"/>
              </a:spcBef>
            </a:pPr>
            <a:r>
              <a:rPr lang="en-US" sz="2109" dirty="0"/>
              <a:t>Use a password on all devices – including tablets and phones.</a:t>
            </a:r>
          </a:p>
          <a:p>
            <a:pPr marL="321457" indent="-321457">
              <a:spcBef>
                <a:spcPts val="2109"/>
              </a:spcBef>
            </a:pPr>
            <a:r>
              <a:rPr lang="en-US" sz="2109" dirty="0"/>
              <a:t>Use passphrases (preferred) or complex passwords.</a:t>
            </a:r>
          </a:p>
          <a:p>
            <a:pPr marL="321457" indent="-321457">
              <a:spcBef>
                <a:spcPts val="2109"/>
              </a:spcBef>
            </a:pPr>
            <a:r>
              <a:rPr lang="en-US" sz="2109" dirty="0"/>
              <a:t>Use two-factor authentication (2FA or MFA). </a:t>
            </a:r>
          </a:p>
          <a:p>
            <a:pPr marL="321457" indent="-321457">
              <a:spcBef>
                <a:spcPts val="2109"/>
              </a:spcBef>
            </a:pPr>
            <a:r>
              <a:rPr lang="en-US" sz="2109" dirty="0"/>
              <a:t>Do not write passwords down and leave them visible.</a:t>
            </a:r>
          </a:p>
          <a:p>
            <a:pPr marL="321457" indent="-321457">
              <a:spcBef>
                <a:spcPts val="2109"/>
              </a:spcBef>
            </a:pPr>
            <a:r>
              <a:rPr lang="en-US" sz="2109" dirty="0"/>
              <a:t>Do not use obvious passwords. Change</a:t>
            </a:r>
            <a:br>
              <a:rPr lang="en-US" sz="2109" dirty="0"/>
            </a:br>
            <a:r>
              <a:rPr lang="en-US" sz="2109" dirty="0"/>
              <a:t>your password today if it’s in the top 25!!!</a:t>
            </a:r>
          </a:p>
          <a:p>
            <a:pPr marL="321457" indent="-321457">
              <a:spcBef>
                <a:spcPts val="2109"/>
              </a:spcBef>
            </a:pPr>
            <a:r>
              <a:rPr lang="en-US" sz="2109" dirty="0"/>
              <a:t>Do not use the same password for all</a:t>
            </a:r>
            <a:br>
              <a:rPr lang="en-US" sz="2109" dirty="0"/>
            </a:br>
            <a:r>
              <a:rPr lang="en-US" sz="2109" dirty="0"/>
              <a:t>       systems you access.</a:t>
            </a:r>
          </a:p>
          <a:p>
            <a:pPr marL="321457" indent="-321457">
              <a:spcBef>
                <a:spcPts val="2109"/>
              </a:spcBef>
            </a:pPr>
            <a:r>
              <a:rPr lang="en-US" sz="2109" dirty="0"/>
              <a:t>Consider using a reputable password </a:t>
            </a:r>
            <a:br>
              <a:rPr lang="en-US" sz="2109" dirty="0"/>
            </a:br>
            <a:r>
              <a:rPr lang="en-US" sz="2109" dirty="0"/>
              <a:t>       manager.</a:t>
            </a:r>
          </a:p>
        </p:txBody>
      </p:sp>
      <p:pic>
        <p:nvPicPr>
          <p:cNvPr id="6" name="Picture 5"/>
          <p:cNvPicPr/>
          <p:nvPr/>
        </p:nvPicPr>
        <p:blipFill>
          <a:blip r:embed="rId3"/>
          <a:stretch>
            <a:fillRect/>
          </a:stretch>
        </p:blipFill>
        <p:spPr>
          <a:xfrm>
            <a:off x="7542609" y="4071938"/>
            <a:ext cx="2607500" cy="2138894"/>
          </a:xfrm>
          <a:prstGeom prst="rect">
            <a:avLst/>
          </a:prstGeom>
        </p:spPr>
      </p:pic>
      <p:pic>
        <p:nvPicPr>
          <p:cNvPr id="5" name="Picture 4"/>
          <p:cNvPicPr/>
          <p:nvPr/>
        </p:nvPicPr>
        <p:blipFill>
          <a:blip r:embed="rId4"/>
          <a:stretch>
            <a:fillRect/>
          </a:stretch>
        </p:blipFill>
        <p:spPr>
          <a:xfrm>
            <a:off x="7542609" y="4071937"/>
            <a:ext cx="2607500" cy="2138894"/>
          </a:xfrm>
          <a:prstGeom prst="rect">
            <a:avLst/>
          </a:prstGeom>
        </p:spPr>
      </p:pic>
      <p:pic>
        <p:nvPicPr>
          <p:cNvPr id="7" name="Picture 6"/>
          <p:cNvPicPr/>
          <p:nvPr/>
        </p:nvPicPr>
        <p:blipFill>
          <a:blip r:embed="rId5"/>
          <a:stretch>
            <a:fillRect/>
          </a:stretch>
        </p:blipFill>
        <p:spPr>
          <a:xfrm>
            <a:off x="7563104" y="4071936"/>
            <a:ext cx="2587005" cy="2138895"/>
          </a:xfrm>
          <a:prstGeom prst="rect">
            <a:avLst/>
          </a:prstGeom>
        </p:spPr>
      </p:pic>
    </p:spTree>
    <p:extLst>
      <p:ext uri="{BB962C8B-B14F-4D97-AF65-F5344CB8AC3E}">
        <p14:creationId xmlns:p14="http://schemas.microsoft.com/office/powerpoint/2010/main" val="1957199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312"/>
            <a:ext cx="9871472" cy="803672"/>
          </a:xfrm>
        </p:spPr>
        <p:txBody>
          <a:bodyPr/>
          <a:lstStyle/>
          <a:p>
            <a:r>
              <a:rPr lang="en-US" dirty="0"/>
              <a:t>Fundamental: The Wall</a:t>
            </a:r>
          </a:p>
        </p:txBody>
      </p:sp>
      <p:sp>
        <p:nvSpPr>
          <p:cNvPr id="3" name="Content Placeholder 2"/>
          <p:cNvSpPr>
            <a:spLocks noGrp="1"/>
          </p:cNvSpPr>
          <p:nvPr>
            <p:ph idx="1"/>
          </p:nvPr>
        </p:nvSpPr>
        <p:spPr>
          <a:xfrm>
            <a:off x="457201" y="1017984"/>
            <a:ext cx="9246394" cy="4911328"/>
          </a:xfrm>
        </p:spPr>
        <p:txBody>
          <a:bodyPr/>
          <a:lstStyle/>
          <a:p>
            <a:pPr marL="0" indent="0">
              <a:spcBef>
                <a:spcPts val="2109"/>
              </a:spcBef>
              <a:buNone/>
            </a:pPr>
            <a:r>
              <a:rPr lang="en-US" sz="3000" dirty="0"/>
              <a:t>Policies, Technology, and Professionals</a:t>
            </a:r>
          </a:p>
          <a:p>
            <a:pPr>
              <a:spcBef>
                <a:spcPts val="2109"/>
              </a:spcBef>
            </a:pPr>
            <a:r>
              <a:rPr lang="en-US" sz="2109" dirty="0"/>
              <a:t>Policies: Set policies around passwords, computer usage, internet usage, access, and other important areas.</a:t>
            </a:r>
          </a:p>
          <a:p>
            <a:pPr marL="321457" indent="-321457">
              <a:spcBef>
                <a:spcPts val="2109"/>
              </a:spcBef>
            </a:pPr>
            <a:r>
              <a:rPr lang="en-US" sz="2109" dirty="0"/>
              <a:t>Technology: Monitoring and alerting, patch management, modern/supported hardware, modern/supported operating system, modern/supported applications, endpoint detection and response (EDR), antivirus, antispam, email, etc.</a:t>
            </a:r>
          </a:p>
        </p:txBody>
      </p:sp>
      <p:pic>
        <p:nvPicPr>
          <p:cNvPr id="6" name="Picture 5"/>
          <p:cNvPicPr/>
          <p:nvPr/>
        </p:nvPicPr>
        <p:blipFill>
          <a:blip r:embed="rId3"/>
          <a:stretch>
            <a:fillRect/>
          </a:stretch>
        </p:blipFill>
        <p:spPr>
          <a:xfrm>
            <a:off x="7542609" y="4071938"/>
            <a:ext cx="2607500" cy="2138894"/>
          </a:xfrm>
          <a:prstGeom prst="rect">
            <a:avLst/>
          </a:prstGeom>
        </p:spPr>
      </p:pic>
      <p:pic>
        <p:nvPicPr>
          <p:cNvPr id="5" name="Picture 4"/>
          <p:cNvPicPr/>
          <p:nvPr/>
        </p:nvPicPr>
        <p:blipFill>
          <a:blip r:embed="rId4"/>
          <a:stretch>
            <a:fillRect/>
          </a:stretch>
        </p:blipFill>
        <p:spPr>
          <a:xfrm>
            <a:off x="7542609" y="4071937"/>
            <a:ext cx="2607500" cy="2138894"/>
          </a:xfrm>
          <a:prstGeom prst="rect">
            <a:avLst/>
          </a:prstGeom>
        </p:spPr>
      </p:pic>
      <p:pic>
        <p:nvPicPr>
          <p:cNvPr id="7" name="Picture 6"/>
          <p:cNvPicPr/>
          <p:nvPr/>
        </p:nvPicPr>
        <p:blipFill>
          <a:blip r:embed="rId5"/>
          <a:stretch>
            <a:fillRect/>
          </a:stretch>
        </p:blipFill>
        <p:spPr>
          <a:xfrm>
            <a:off x="7563104" y="4071936"/>
            <a:ext cx="2587005" cy="2138895"/>
          </a:xfrm>
          <a:prstGeom prst="rect">
            <a:avLst/>
          </a:prstGeom>
        </p:spPr>
      </p:pic>
    </p:spTree>
    <p:extLst>
      <p:ext uri="{BB962C8B-B14F-4D97-AF65-F5344CB8AC3E}">
        <p14:creationId xmlns:p14="http://schemas.microsoft.com/office/powerpoint/2010/main" val="3183501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312"/>
            <a:ext cx="9871472" cy="803672"/>
          </a:xfrm>
        </p:spPr>
        <p:txBody>
          <a:bodyPr/>
          <a:lstStyle/>
          <a:p>
            <a:r>
              <a:rPr lang="en-US" dirty="0"/>
              <a:t>Fundamental: The Wall</a:t>
            </a:r>
          </a:p>
        </p:txBody>
      </p:sp>
      <p:sp>
        <p:nvSpPr>
          <p:cNvPr id="3" name="Content Placeholder 2"/>
          <p:cNvSpPr>
            <a:spLocks noGrp="1"/>
          </p:cNvSpPr>
          <p:nvPr>
            <p:ph idx="1"/>
          </p:nvPr>
        </p:nvSpPr>
        <p:spPr>
          <a:xfrm>
            <a:off x="457201" y="1017984"/>
            <a:ext cx="9246394" cy="4911328"/>
          </a:xfrm>
        </p:spPr>
        <p:txBody>
          <a:bodyPr/>
          <a:lstStyle/>
          <a:p>
            <a:pPr marL="0" indent="0">
              <a:spcBef>
                <a:spcPts val="2109"/>
              </a:spcBef>
              <a:buNone/>
            </a:pPr>
            <a:r>
              <a:rPr lang="en-US" sz="3000" dirty="0"/>
              <a:t>Policies, Technology, and Professionals</a:t>
            </a:r>
          </a:p>
          <a:p>
            <a:pPr>
              <a:spcBef>
                <a:spcPts val="2109"/>
              </a:spcBef>
            </a:pPr>
            <a:r>
              <a:rPr lang="en-US" sz="2109" dirty="0"/>
              <a:t>Policies: Set policies around passwords, computer usage, internet usage, access, and other important areas.</a:t>
            </a:r>
          </a:p>
          <a:p>
            <a:pPr marL="321457" indent="-321457">
              <a:spcBef>
                <a:spcPts val="2109"/>
              </a:spcBef>
            </a:pPr>
            <a:r>
              <a:rPr lang="en-US" sz="2109" dirty="0"/>
              <a:t>Technology: Monitoring and alerting, patch management, modern/supported hardware, modern/supported operating system, modern/supported applications, endpoint detection and response (EDR), antivirus, antispam, email, etc.</a:t>
            </a:r>
          </a:p>
          <a:p>
            <a:pPr marL="321457" indent="-321457">
              <a:spcBef>
                <a:spcPts val="2109"/>
              </a:spcBef>
            </a:pPr>
            <a:r>
              <a:rPr lang="en-US" sz="2109" dirty="0"/>
              <a:t>Professionals: Work with people who know what they are </a:t>
            </a:r>
            <a:br>
              <a:rPr lang="en-US" sz="2109" dirty="0"/>
            </a:br>
            <a:r>
              <a:rPr lang="en-US" sz="2109" dirty="0"/>
              <a:t>doing when setting up, configuring, upgrading, monitoring, </a:t>
            </a:r>
            <a:br>
              <a:rPr lang="en-US" sz="2109" dirty="0"/>
            </a:br>
            <a:r>
              <a:rPr lang="en-US" sz="2109" dirty="0"/>
              <a:t>managing, and supporting technology.</a:t>
            </a:r>
          </a:p>
          <a:p>
            <a:pPr marL="321457" indent="-321457">
              <a:spcBef>
                <a:spcPts val="2109"/>
              </a:spcBef>
            </a:pPr>
            <a:endParaRPr lang="en-US" sz="2109" dirty="0"/>
          </a:p>
        </p:txBody>
      </p:sp>
      <p:pic>
        <p:nvPicPr>
          <p:cNvPr id="6" name="Picture 5"/>
          <p:cNvPicPr/>
          <p:nvPr/>
        </p:nvPicPr>
        <p:blipFill>
          <a:blip r:embed="rId3"/>
          <a:stretch>
            <a:fillRect/>
          </a:stretch>
        </p:blipFill>
        <p:spPr>
          <a:xfrm>
            <a:off x="7542609" y="4071938"/>
            <a:ext cx="2607500" cy="2138894"/>
          </a:xfrm>
          <a:prstGeom prst="rect">
            <a:avLst/>
          </a:prstGeom>
        </p:spPr>
      </p:pic>
      <p:pic>
        <p:nvPicPr>
          <p:cNvPr id="5" name="Picture 4"/>
          <p:cNvPicPr/>
          <p:nvPr/>
        </p:nvPicPr>
        <p:blipFill>
          <a:blip r:embed="rId4"/>
          <a:stretch>
            <a:fillRect/>
          </a:stretch>
        </p:blipFill>
        <p:spPr>
          <a:xfrm>
            <a:off x="7542609" y="4071937"/>
            <a:ext cx="2607500" cy="2138894"/>
          </a:xfrm>
          <a:prstGeom prst="rect">
            <a:avLst/>
          </a:prstGeom>
        </p:spPr>
      </p:pic>
      <p:pic>
        <p:nvPicPr>
          <p:cNvPr id="7" name="Picture 6"/>
          <p:cNvPicPr/>
          <p:nvPr/>
        </p:nvPicPr>
        <p:blipFill>
          <a:blip r:embed="rId5"/>
          <a:stretch>
            <a:fillRect/>
          </a:stretch>
        </p:blipFill>
        <p:spPr>
          <a:xfrm>
            <a:off x="7563104" y="4071936"/>
            <a:ext cx="2587005" cy="2138895"/>
          </a:xfrm>
          <a:prstGeom prst="rect">
            <a:avLst/>
          </a:prstGeom>
        </p:spPr>
      </p:pic>
    </p:spTree>
    <p:extLst>
      <p:ext uri="{BB962C8B-B14F-4D97-AF65-F5344CB8AC3E}">
        <p14:creationId xmlns:p14="http://schemas.microsoft.com/office/powerpoint/2010/main" val="34428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4312"/>
            <a:ext cx="9490472" cy="803672"/>
          </a:xfrm>
        </p:spPr>
        <p:txBody>
          <a:bodyPr/>
          <a:lstStyle/>
          <a:p>
            <a:r>
              <a:rPr lang="en-US" dirty="0"/>
              <a:t>Fundamentals</a:t>
            </a:r>
          </a:p>
        </p:txBody>
      </p:sp>
      <p:sp>
        <p:nvSpPr>
          <p:cNvPr id="3" name="Content Placeholder 2"/>
          <p:cNvSpPr>
            <a:spLocks noGrp="1"/>
          </p:cNvSpPr>
          <p:nvPr>
            <p:ph idx="1"/>
          </p:nvPr>
        </p:nvSpPr>
        <p:spPr>
          <a:xfrm>
            <a:off x="838200" y="1017984"/>
            <a:ext cx="10744199" cy="4911328"/>
          </a:xfrm>
        </p:spPr>
        <p:txBody>
          <a:bodyPr>
            <a:normAutofit/>
          </a:bodyPr>
          <a:lstStyle/>
          <a:p>
            <a:pPr marL="0" indent="0">
              <a:spcBef>
                <a:spcPts val="2109"/>
              </a:spcBef>
              <a:buNone/>
            </a:pPr>
            <a:r>
              <a:rPr lang="en-US" sz="3000" dirty="0"/>
              <a:t>Three fundamental areas to </a:t>
            </a:r>
            <a:r>
              <a:rPr lang="en-US" sz="3000" u="sng" dirty="0"/>
              <a:t>absolutely get right</a:t>
            </a:r>
            <a:r>
              <a:rPr lang="en-US" sz="3000" dirty="0"/>
              <a:t>!</a:t>
            </a:r>
          </a:p>
          <a:p>
            <a:pPr marL="361639" indent="-361639">
              <a:spcBef>
                <a:spcPts val="2109"/>
              </a:spcBef>
              <a:buFont typeface="+mj-lt"/>
              <a:buAutoNum type="arabicPeriod"/>
            </a:pPr>
            <a:r>
              <a:rPr lang="en-US" sz="3000" dirty="0"/>
              <a:t>The Wall</a:t>
            </a:r>
          </a:p>
          <a:p>
            <a:pPr marL="361639" indent="-361639">
              <a:spcBef>
                <a:spcPts val="2109"/>
              </a:spcBef>
              <a:buFont typeface="+mj-lt"/>
              <a:buAutoNum type="arabicPeriod"/>
            </a:pPr>
            <a:r>
              <a:rPr lang="en-US" sz="3000" b="1" u="sng" dirty="0"/>
              <a:t>The People</a:t>
            </a:r>
          </a:p>
          <a:p>
            <a:pPr marL="361639" indent="-361639">
              <a:spcBef>
                <a:spcPts val="2109"/>
              </a:spcBef>
              <a:buFont typeface="+mj-lt"/>
              <a:buAutoNum type="arabicPeriod"/>
            </a:pPr>
            <a:r>
              <a:rPr lang="en-US" sz="3000" dirty="0"/>
              <a:t>The Escape</a:t>
            </a:r>
          </a:p>
        </p:txBody>
      </p:sp>
      <p:pic>
        <p:nvPicPr>
          <p:cNvPr id="6" name="Picture 5"/>
          <p:cNvPicPr/>
          <p:nvPr/>
        </p:nvPicPr>
        <p:blipFill>
          <a:blip r:embed="rId3"/>
          <a:stretch>
            <a:fillRect/>
          </a:stretch>
        </p:blipFill>
        <p:spPr>
          <a:xfrm>
            <a:off x="7542609" y="4071938"/>
            <a:ext cx="2607500" cy="2138894"/>
          </a:xfrm>
          <a:prstGeom prst="rect">
            <a:avLst/>
          </a:prstGeom>
        </p:spPr>
      </p:pic>
      <p:pic>
        <p:nvPicPr>
          <p:cNvPr id="5" name="Picture 4"/>
          <p:cNvPicPr/>
          <p:nvPr/>
        </p:nvPicPr>
        <p:blipFill>
          <a:blip r:embed="rId4"/>
          <a:stretch>
            <a:fillRect/>
          </a:stretch>
        </p:blipFill>
        <p:spPr>
          <a:xfrm>
            <a:off x="7542609" y="4071937"/>
            <a:ext cx="2607500" cy="2138894"/>
          </a:xfrm>
          <a:prstGeom prst="rect">
            <a:avLst/>
          </a:prstGeom>
        </p:spPr>
      </p:pic>
      <p:pic>
        <p:nvPicPr>
          <p:cNvPr id="7" name="Picture 6"/>
          <p:cNvPicPr/>
          <p:nvPr/>
        </p:nvPicPr>
        <p:blipFill>
          <a:blip r:embed="rId5"/>
          <a:stretch>
            <a:fillRect/>
          </a:stretch>
        </p:blipFill>
        <p:spPr>
          <a:xfrm>
            <a:off x="7563104" y="4071936"/>
            <a:ext cx="2587005" cy="2138895"/>
          </a:xfrm>
          <a:prstGeom prst="rect">
            <a:avLst/>
          </a:prstGeom>
        </p:spPr>
      </p:pic>
    </p:spTree>
    <p:extLst>
      <p:ext uri="{BB962C8B-B14F-4D97-AF65-F5344CB8AC3E}">
        <p14:creationId xmlns:p14="http://schemas.microsoft.com/office/powerpoint/2010/main" val="3756152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14312"/>
            <a:ext cx="9566672" cy="803672"/>
          </a:xfrm>
        </p:spPr>
        <p:txBody>
          <a:bodyPr/>
          <a:lstStyle/>
          <a:p>
            <a:r>
              <a:rPr lang="en-US" dirty="0"/>
              <a:t>Fundamental: The People</a:t>
            </a:r>
          </a:p>
        </p:txBody>
      </p:sp>
      <p:sp>
        <p:nvSpPr>
          <p:cNvPr id="3" name="Content Placeholder 2"/>
          <p:cNvSpPr>
            <a:spLocks noGrp="1"/>
          </p:cNvSpPr>
          <p:nvPr>
            <p:ph idx="1"/>
          </p:nvPr>
        </p:nvSpPr>
        <p:spPr>
          <a:xfrm>
            <a:off x="762001" y="1017984"/>
            <a:ext cx="8941594" cy="4911328"/>
          </a:xfrm>
        </p:spPr>
        <p:txBody>
          <a:bodyPr>
            <a:normAutofit lnSpcReduction="10000"/>
          </a:bodyPr>
          <a:lstStyle/>
          <a:p>
            <a:pPr marL="0" indent="0">
              <a:spcBef>
                <a:spcPts val="2109"/>
              </a:spcBef>
              <a:buNone/>
            </a:pPr>
            <a:r>
              <a:rPr lang="en-US" sz="3000" b="1" dirty="0"/>
              <a:t>Training, Training, and Training</a:t>
            </a:r>
          </a:p>
          <a:p>
            <a:pPr marL="0" indent="0">
              <a:spcBef>
                <a:spcPts val="2109"/>
              </a:spcBef>
              <a:buNone/>
            </a:pPr>
            <a:r>
              <a:rPr lang="en-US" sz="2109" dirty="0"/>
              <a:t>Remember:</a:t>
            </a:r>
          </a:p>
          <a:p>
            <a:pPr>
              <a:spcBef>
                <a:spcPts val="2109"/>
              </a:spcBef>
            </a:pPr>
            <a:r>
              <a:rPr lang="en-US" sz="2109" dirty="0"/>
              <a:t>Who gets the email?</a:t>
            </a:r>
          </a:p>
          <a:p>
            <a:pPr>
              <a:spcBef>
                <a:spcPts val="2109"/>
              </a:spcBef>
            </a:pPr>
            <a:r>
              <a:rPr lang="en-US" sz="2109" dirty="0"/>
              <a:t>Who clicks the link?</a:t>
            </a:r>
          </a:p>
          <a:p>
            <a:pPr>
              <a:spcBef>
                <a:spcPts val="2109"/>
              </a:spcBef>
            </a:pPr>
            <a:r>
              <a:rPr lang="en-US" sz="2109" dirty="0"/>
              <a:t>Who opens the attachment?</a:t>
            </a:r>
          </a:p>
          <a:p>
            <a:pPr>
              <a:spcBef>
                <a:spcPts val="2109"/>
              </a:spcBef>
            </a:pPr>
            <a:r>
              <a:rPr lang="en-US" sz="2109" dirty="0"/>
              <a:t>Who has access to your systems?</a:t>
            </a:r>
          </a:p>
          <a:p>
            <a:pPr marL="0" indent="0">
              <a:spcBef>
                <a:spcPts val="2109"/>
              </a:spcBef>
              <a:buNone/>
            </a:pPr>
            <a:r>
              <a:rPr lang="en-US" sz="2109" dirty="0"/>
              <a:t>In hindsight, you might say, “How could they let that happen?</a:t>
            </a:r>
            <a:br>
              <a:rPr lang="en-US" sz="2109" dirty="0"/>
            </a:br>
            <a:r>
              <a:rPr lang="en-US" sz="2109" dirty="0"/>
              <a:t>How could they not see the danger or know better?”</a:t>
            </a:r>
          </a:p>
          <a:p>
            <a:pPr marL="0" indent="0">
              <a:spcBef>
                <a:spcPts val="2109"/>
              </a:spcBef>
              <a:buNone/>
            </a:pPr>
            <a:r>
              <a:rPr lang="en-US" sz="3000" b="1" dirty="0"/>
              <a:t>Have you </a:t>
            </a:r>
            <a:r>
              <a:rPr lang="en-US" sz="3000" b="1" u="sng" dirty="0"/>
              <a:t>trained</a:t>
            </a:r>
            <a:r>
              <a:rPr lang="en-US" sz="3000" b="1" dirty="0"/>
              <a:t> them?</a:t>
            </a:r>
          </a:p>
          <a:p>
            <a:pPr>
              <a:spcBef>
                <a:spcPts val="2109"/>
              </a:spcBef>
            </a:pPr>
            <a:endParaRPr lang="en-US" sz="2109" dirty="0"/>
          </a:p>
        </p:txBody>
      </p:sp>
      <p:pic>
        <p:nvPicPr>
          <p:cNvPr id="6" name="Picture 5"/>
          <p:cNvPicPr/>
          <p:nvPr/>
        </p:nvPicPr>
        <p:blipFill>
          <a:blip r:embed="rId3"/>
          <a:stretch>
            <a:fillRect/>
          </a:stretch>
        </p:blipFill>
        <p:spPr>
          <a:xfrm>
            <a:off x="7542609" y="4071938"/>
            <a:ext cx="2607500" cy="2138894"/>
          </a:xfrm>
          <a:prstGeom prst="rect">
            <a:avLst/>
          </a:prstGeom>
        </p:spPr>
      </p:pic>
      <p:pic>
        <p:nvPicPr>
          <p:cNvPr id="5" name="Picture 4"/>
          <p:cNvPicPr/>
          <p:nvPr/>
        </p:nvPicPr>
        <p:blipFill>
          <a:blip r:embed="rId4"/>
          <a:stretch>
            <a:fillRect/>
          </a:stretch>
        </p:blipFill>
        <p:spPr>
          <a:xfrm>
            <a:off x="7542609" y="4071937"/>
            <a:ext cx="2607500" cy="2138894"/>
          </a:xfrm>
          <a:prstGeom prst="rect">
            <a:avLst/>
          </a:prstGeom>
        </p:spPr>
      </p:pic>
      <p:pic>
        <p:nvPicPr>
          <p:cNvPr id="7" name="Picture 6"/>
          <p:cNvPicPr/>
          <p:nvPr/>
        </p:nvPicPr>
        <p:blipFill>
          <a:blip r:embed="rId5"/>
          <a:stretch>
            <a:fillRect/>
          </a:stretch>
        </p:blipFill>
        <p:spPr>
          <a:xfrm>
            <a:off x="7563104" y="4071936"/>
            <a:ext cx="2587005" cy="2138895"/>
          </a:xfrm>
          <a:prstGeom prst="rect">
            <a:avLst/>
          </a:prstGeom>
        </p:spPr>
      </p:pic>
    </p:spTree>
    <p:extLst>
      <p:ext uri="{BB962C8B-B14F-4D97-AF65-F5344CB8AC3E}">
        <p14:creationId xmlns:p14="http://schemas.microsoft.com/office/powerpoint/2010/main" val="2982649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14312"/>
            <a:ext cx="9642872" cy="803672"/>
          </a:xfrm>
        </p:spPr>
        <p:txBody>
          <a:bodyPr/>
          <a:lstStyle/>
          <a:p>
            <a:r>
              <a:rPr lang="en-US" dirty="0"/>
              <a:t>Fundamental: The People</a:t>
            </a:r>
          </a:p>
        </p:txBody>
      </p:sp>
      <p:sp>
        <p:nvSpPr>
          <p:cNvPr id="3" name="Content Placeholder 2"/>
          <p:cNvSpPr>
            <a:spLocks noGrp="1"/>
          </p:cNvSpPr>
          <p:nvPr>
            <p:ph idx="1"/>
          </p:nvPr>
        </p:nvSpPr>
        <p:spPr>
          <a:xfrm>
            <a:off x="685801" y="1017984"/>
            <a:ext cx="9017794" cy="4911328"/>
          </a:xfrm>
        </p:spPr>
        <p:txBody>
          <a:bodyPr>
            <a:normAutofit/>
          </a:bodyPr>
          <a:lstStyle/>
          <a:p>
            <a:pPr marL="0" indent="0">
              <a:spcBef>
                <a:spcPts val="2109"/>
              </a:spcBef>
              <a:buNone/>
            </a:pPr>
            <a:r>
              <a:rPr lang="en-US" sz="2000" dirty="0"/>
              <a:t>Today, training employees about cybersecurity is more important than ever. </a:t>
            </a:r>
          </a:p>
          <a:p>
            <a:pPr marL="0" indent="0">
              <a:spcBef>
                <a:spcPts val="2109"/>
              </a:spcBef>
              <a:buNone/>
            </a:pPr>
            <a:r>
              <a:rPr lang="en-US" sz="2000" dirty="0"/>
              <a:t>Cities are targets for hackers and criminals who use ransomware, malware, viruses, and other cyberattack tools to harm city operations, networks, and data. </a:t>
            </a:r>
          </a:p>
          <a:p>
            <a:pPr marL="0" indent="0">
              <a:spcBef>
                <a:spcPts val="2109"/>
              </a:spcBef>
              <a:buNone/>
            </a:pPr>
            <a:r>
              <a:rPr lang="en-US" sz="2000" dirty="0"/>
              <a:t>Hackers use techniques that trick employees into handing over access to your systems—and criminals know that people can be the weakest link in your security.</a:t>
            </a:r>
          </a:p>
        </p:txBody>
      </p:sp>
      <p:pic>
        <p:nvPicPr>
          <p:cNvPr id="6" name="Picture 5"/>
          <p:cNvPicPr/>
          <p:nvPr/>
        </p:nvPicPr>
        <p:blipFill>
          <a:blip r:embed="rId3"/>
          <a:stretch>
            <a:fillRect/>
          </a:stretch>
        </p:blipFill>
        <p:spPr>
          <a:xfrm>
            <a:off x="7542609" y="4071938"/>
            <a:ext cx="2607500" cy="2138894"/>
          </a:xfrm>
          <a:prstGeom prst="rect">
            <a:avLst/>
          </a:prstGeom>
        </p:spPr>
      </p:pic>
      <p:pic>
        <p:nvPicPr>
          <p:cNvPr id="5" name="Picture 4"/>
          <p:cNvPicPr/>
          <p:nvPr/>
        </p:nvPicPr>
        <p:blipFill>
          <a:blip r:embed="rId4"/>
          <a:stretch>
            <a:fillRect/>
          </a:stretch>
        </p:blipFill>
        <p:spPr>
          <a:xfrm>
            <a:off x="7542609" y="4071937"/>
            <a:ext cx="2607500" cy="2138894"/>
          </a:xfrm>
          <a:prstGeom prst="rect">
            <a:avLst/>
          </a:prstGeom>
        </p:spPr>
      </p:pic>
      <p:pic>
        <p:nvPicPr>
          <p:cNvPr id="7" name="Picture 6"/>
          <p:cNvPicPr/>
          <p:nvPr/>
        </p:nvPicPr>
        <p:blipFill>
          <a:blip r:embed="rId5"/>
          <a:stretch>
            <a:fillRect/>
          </a:stretch>
        </p:blipFill>
        <p:spPr>
          <a:xfrm>
            <a:off x="7563104" y="4071936"/>
            <a:ext cx="2587005" cy="2138895"/>
          </a:xfrm>
          <a:prstGeom prst="rect">
            <a:avLst/>
          </a:prstGeom>
        </p:spPr>
      </p:pic>
    </p:spTree>
    <p:extLst>
      <p:ext uri="{BB962C8B-B14F-4D97-AF65-F5344CB8AC3E}">
        <p14:creationId xmlns:p14="http://schemas.microsoft.com/office/powerpoint/2010/main" val="1791314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14312"/>
            <a:ext cx="9642872" cy="803672"/>
          </a:xfrm>
        </p:spPr>
        <p:txBody>
          <a:bodyPr/>
          <a:lstStyle/>
          <a:p>
            <a:r>
              <a:rPr lang="en-US" dirty="0"/>
              <a:t>Fundamental: The People</a:t>
            </a:r>
          </a:p>
        </p:txBody>
      </p:sp>
      <p:sp>
        <p:nvSpPr>
          <p:cNvPr id="3" name="Content Placeholder 2"/>
          <p:cNvSpPr>
            <a:spLocks noGrp="1"/>
          </p:cNvSpPr>
          <p:nvPr>
            <p:ph idx="1"/>
          </p:nvPr>
        </p:nvSpPr>
        <p:spPr>
          <a:xfrm>
            <a:off x="685801" y="1017984"/>
            <a:ext cx="9017794" cy="4911328"/>
          </a:xfrm>
        </p:spPr>
        <p:txBody>
          <a:bodyPr>
            <a:normAutofit fontScale="92500"/>
          </a:bodyPr>
          <a:lstStyle/>
          <a:p>
            <a:pPr marL="0" indent="0">
              <a:spcBef>
                <a:spcPts val="2109"/>
              </a:spcBef>
              <a:buNone/>
            </a:pPr>
            <a:r>
              <a:rPr lang="en-US" sz="2109" dirty="0"/>
              <a:t>Today, training employees about cybersecurity is more important than ever. </a:t>
            </a:r>
          </a:p>
          <a:p>
            <a:pPr marL="0" indent="0">
              <a:spcBef>
                <a:spcPts val="2109"/>
              </a:spcBef>
              <a:buNone/>
            </a:pPr>
            <a:r>
              <a:rPr lang="en-US" sz="2109" dirty="0"/>
              <a:t>Cities are targets for hackers and criminals who use ransomware, malware, viruses, and other cyberattack tools to harm city operations, networks, and data. </a:t>
            </a:r>
          </a:p>
          <a:p>
            <a:pPr marL="0" indent="0">
              <a:spcBef>
                <a:spcPts val="2109"/>
              </a:spcBef>
              <a:buNone/>
            </a:pPr>
            <a:r>
              <a:rPr lang="en-US" sz="2109" dirty="0"/>
              <a:t>Hackers use techniques that trick employees into handing over access to your systems—and criminals know that people can be the weakest link in your security.</a:t>
            </a:r>
          </a:p>
          <a:p>
            <a:pPr marL="0" indent="0">
              <a:spcBef>
                <a:spcPts val="2109"/>
              </a:spcBef>
              <a:buNone/>
            </a:pPr>
            <a:r>
              <a:rPr lang="en-US" sz="2109" dirty="0"/>
              <a:t>Train them about…</a:t>
            </a:r>
          </a:p>
          <a:p>
            <a:pPr marL="321457" indent="-321457">
              <a:spcBef>
                <a:spcPts val="0"/>
              </a:spcBef>
            </a:pPr>
            <a:r>
              <a:rPr lang="en-US" sz="2109" dirty="0"/>
              <a:t>Spotting email scams (phishing, </a:t>
            </a:r>
            <a:br>
              <a:rPr lang="en-US" sz="2109" dirty="0"/>
            </a:br>
            <a:r>
              <a:rPr lang="en-US" sz="2109" dirty="0"/>
              <a:t>       spear phishing, whaling)</a:t>
            </a:r>
          </a:p>
          <a:p>
            <a:pPr marL="321457" indent="-321457">
              <a:spcBef>
                <a:spcPts val="0"/>
              </a:spcBef>
            </a:pPr>
            <a:r>
              <a:rPr lang="en-US" sz="2109" dirty="0"/>
              <a:t>Spotting phone scams (vishing, smishing)</a:t>
            </a:r>
          </a:p>
          <a:p>
            <a:pPr marL="321457" indent="-321457">
              <a:spcBef>
                <a:spcPts val="0"/>
              </a:spcBef>
            </a:pPr>
            <a:r>
              <a:rPr lang="en-US" sz="2109" dirty="0"/>
              <a:t>Spotting in-person scams (people following employees</a:t>
            </a:r>
            <a:br>
              <a:rPr lang="en-US" sz="2109" dirty="0"/>
            </a:br>
            <a:r>
              <a:rPr lang="en-US" sz="2109" dirty="0"/>
              <a:t>inside)</a:t>
            </a:r>
          </a:p>
          <a:p>
            <a:pPr marL="0" indent="0">
              <a:spcBef>
                <a:spcPts val="0"/>
              </a:spcBef>
              <a:buNone/>
            </a:pPr>
            <a:endParaRPr lang="en-US" sz="2109" dirty="0"/>
          </a:p>
          <a:p>
            <a:pPr marL="0" indent="0">
              <a:spcBef>
                <a:spcPts val="0"/>
              </a:spcBef>
              <a:buNone/>
            </a:pPr>
            <a:r>
              <a:rPr lang="en-US" sz="2109" dirty="0"/>
              <a:t>Simulated phishing attacks work really well!</a:t>
            </a:r>
          </a:p>
          <a:p>
            <a:pPr marL="0" indent="0">
              <a:spcBef>
                <a:spcPts val="2109"/>
              </a:spcBef>
              <a:buNone/>
            </a:pPr>
            <a:endParaRPr lang="en-US" sz="2109" dirty="0"/>
          </a:p>
        </p:txBody>
      </p:sp>
      <p:pic>
        <p:nvPicPr>
          <p:cNvPr id="6" name="Picture 5"/>
          <p:cNvPicPr/>
          <p:nvPr/>
        </p:nvPicPr>
        <p:blipFill>
          <a:blip r:embed="rId3"/>
          <a:stretch>
            <a:fillRect/>
          </a:stretch>
        </p:blipFill>
        <p:spPr>
          <a:xfrm>
            <a:off x="7542609" y="4071938"/>
            <a:ext cx="2607500" cy="2138894"/>
          </a:xfrm>
          <a:prstGeom prst="rect">
            <a:avLst/>
          </a:prstGeom>
        </p:spPr>
      </p:pic>
      <p:pic>
        <p:nvPicPr>
          <p:cNvPr id="5" name="Picture 4"/>
          <p:cNvPicPr/>
          <p:nvPr/>
        </p:nvPicPr>
        <p:blipFill>
          <a:blip r:embed="rId4"/>
          <a:stretch>
            <a:fillRect/>
          </a:stretch>
        </p:blipFill>
        <p:spPr>
          <a:xfrm>
            <a:off x="7542609" y="4071937"/>
            <a:ext cx="2607500" cy="2138894"/>
          </a:xfrm>
          <a:prstGeom prst="rect">
            <a:avLst/>
          </a:prstGeom>
        </p:spPr>
      </p:pic>
      <p:pic>
        <p:nvPicPr>
          <p:cNvPr id="7" name="Picture 6"/>
          <p:cNvPicPr/>
          <p:nvPr/>
        </p:nvPicPr>
        <p:blipFill>
          <a:blip r:embed="rId5"/>
          <a:stretch>
            <a:fillRect/>
          </a:stretch>
        </p:blipFill>
        <p:spPr>
          <a:xfrm>
            <a:off x="7563104" y="4071936"/>
            <a:ext cx="2587005" cy="2138895"/>
          </a:xfrm>
          <a:prstGeom prst="rect">
            <a:avLst/>
          </a:prstGeom>
        </p:spPr>
      </p:pic>
    </p:spTree>
    <p:extLst>
      <p:ext uri="{BB962C8B-B14F-4D97-AF65-F5344CB8AC3E}">
        <p14:creationId xmlns:p14="http://schemas.microsoft.com/office/powerpoint/2010/main" val="3462186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37931-315A-4EB6-90E8-71A34B183D0B}"/>
              </a:ext>
            </a:extLst>
          </p:cNvPr>
          <p:cNvSpPr>
            <a:spLocks noGrp="1"/>
          </p:cNvSpPr>
          <p:nvPr>
            <p:ph type="title"/>
          </p:nvPr>
        </p:nvSpPr>
        <p:spPr/>
        <p:txBody>
          <a:bodyPr/>
          <a:lstStyle/>
          <a:p>
            <a:r>
              <a:rPr lang="en-US" dirty="0"/>
              <a:t>It Could Happen to You</a:t>
            </a:r>
          </a:p>
        </p:txBody>
      </p:sp>
      <p:sp>
        <p:nvSpPr>
          <p:cNvPr id="3" name="Content Placeholder 2">
            <a:extLst>
              <a:ext uri="{FF2B5EF4-FFF2-40B4-BE49-F238E27FC236}">
                <a16:creationId xmlns:a16="http://schemas.microsoft.com/office/drawing/2014/main" id="{820D6F5C-D16B-43E5-8CA9-FB8EAAA44A93}"/>
              </a:ext>
            </a:extLst>
          </p:cNvPr>
          <p:cNvSpPr>
            <a:spLocks noGrp="1"/>
          </p:cNvSpPr>
          <p:nvPr>
            <p:ph idx="1"/>
          </p:nvPr>
        </p:nvSpPr>
        <p:spPr/>
        <p:txBody>
          <a:bodyPr/>
          <a:lstStyle/>
          <a:p>
            <a:pPr marL="0" indent="0">
              <a:buNone/>
            </a:pPr>
            <a:endParaRPr lang="en-US" dirty="0"/>
          </a:p>
          <a:p>
            <a:pPr marL="0" indent="0">
              <a:buNone/>
            </a:pPr>
            <a:endParaRPr lang="en-US" dirty="0"/>
          </a:p>
          <a:p>
            <a:pPr marL="0" indent="0" algn="ctr">
              <a:buNone/>
            </a:pPr>
            <a:r>
              <a:rPr lang="en-US" sz="4000" dirty="0"/>
              <a:t>95% of all successful attacks over the past two years started in email.</a:t>
            </a:r>
          </a:p>
        </p:txBody>
      </p:sp>
    </p:spTree>
    <p:extLst>
      <p:ext uri="{BB962C8B-B14F-4D97-AF65-F5344CB8AC3E}">
        <p14:creationId xmlns:p14="http://schemas.microsoft.com/office/powerpoint/2010/main" val="3448046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4312"/>
            <a:ext cx="9490472" cy="803672"/>
          </a:xfrm>
        </p:spPr>
        <p:txBody>
          <a:bodyPr/>
          <a:lstStyle/>
          <a:p>
            <a:r>
              <a:rPr lang="en-US" dirty="0"/>
              <a:t>Fundamentals</a:t>
            </a:r>
          </a:p>
        </p:txBody>
      </p:sp>
      <p:sp>
        <p:nvSpPr>
          <p:cNvPr id="3" name="Content Placeholder 2"/>
          <p:cNvSpPr>
            <a:spLocks noGrp="1"/>
          </p:cNvSpPr>
          <p:nvPr>
            <p:ph idx="1"/>
          </p:nvPr>
        </p:nvSpPr>
        <p:spPr>
          <a:xfrm>
            <a:off x="838200" y="1017984"/>
            <a:ext cx="10744199" cy="4911328"/>
          </a:xfrm>
        </p:spPr>
        <p:txBody>
          <a:bodyPr>
            <a:normAutofit/>
          </a:bodyPr>
          <a:lstStyle/>
          <a:p>
            <a:pPr marL="0" indent="0">
              <a:spcBef>
                <a:spcPts val="2109"/>
              </a:spcBef>
              <a:buNone/>
            </a:pPr>
            <a:r>
              <a:rPr lang="en-US" sz="3000" dirty="0"/>
              <a:t>Three fundamental areas to </a:t>
            </a:r>
            <a:r>
              <a:rPr lang="en-US" sz="3000" u="sng" dirty="0"/>
              <a:t>absolutely get right</a:t>
            </a:r>
            <a:r>
              <a:rPr lang="en-US" sz="3000" dirty="0"/>
              <a:t>!</a:t>
            </a:r>
          </a:p>
          <a:p>
            <a:pPr marL="361639" indent="-361639">
              <a:spcBef>
                <a:spcPts val="2109"/>
              </a:spcBef>
              <a:buFont typeface="+mj-lt"/>
              <a:buAutoNum type="arabicPeriod"/>
            </a:pPr>
            <a:r>
              <a:rPr lang="en-US" sz="3000" dirty="0"/>
              <a:t>The Wall</a:t>
            </a:r>
          </a:p>
          <a:p>
            <a:pPr marL="361639" indent="-361639">
              <a:spcBef>
                <a:spcPts val="2109"/>
              </a:spcBef>
              <a:buFont typeface="+mj-lt"/>
              <a:buAutoNum type="arabicPeriod"/>
            </a:pPr>
            <a:r>
              <a:rPr lang="en-US" sz="3000" dirty="0"/>
              <a:t>The People</a:t>
            </a:r>
          </a:p>
          <a:p>
            <a:pPr marL="361639" indent="-361639">
              <a:spcBef>
                <a:spcPts val="2109"/>
              </a:spcBef>
              <a:buFont typeface="+mj-lt"/>
              <a:buAutoNum type="arabicPeriod"/>
            </a:pPr>
            <a:r>
              <a:rPr lang="en-US" sz="3000" b="1" u="sng" dirty="0"/>
              <a:t>The Escape</a:t>
            </a:r>
          </a:p>
        </p:txBody>
      </p:sp>
      <p:pic>
        <p:nvPicPr>
          <p:cNvPr id="6" name="Picture 5"/>
          <p:cNvPicPr/>
          <p:nvPr/>
        </p:nvPicPr>
        <p:blipFill>
          <a:blip r:embed="rId3"/>
          <a:stretch>
            <a:fillRect/>
          </a:stretch>
        </p:blipFill>
        <p:spPr>
          <a:xfrm>
            <a:off x="7542609" y="4071938"/>
            <a:ext cx="2607500" cy="2138894"/>
          </a:xfrm>
          <a:prstGeom prst="rect">
            <a:avLst/>
          </a:prstGeom>
        </p:spPr>
      </p:pic>
      <p:pic>
        <p:nvPicPr>
          <p:cNvPr id="5" name="Picture 4"/>
          <p:cNvPicPr/>
          <p:nvPr/>
        </p:nvPicPr>
        <p:blipFill>
          <a:blip r:embed="rId4"/>
          <a:stretch>
            <a:fillRect/>
          </a:stretch>
        </p:blipFill>
        <p:spPr>
          <a:xfrm>
            <a:off x="7542609" y="4071937"/>
            <a:ext cx="2607500" cy="2138894"/>
          </a:xfrm>
          <a:prstGeom prst="rect">
            <a:avLst/>
          </a:prstGeom>
        </p:spPr>
      </p:pic>
      <p:pic>
        <p:nvPicPr>
          <p:cNvPr id="7" name="Picture 6"/>
          <p:cNvPicPr/>
          <p:nvPr/>
        </p:nvPicPr>
        <p:blipFill>
          <a:blip r:embed="rId5"/>
          <a:stretch>
            <a:fillRect/>
          </a:stretch>
        </p:blipFill>
        <p:spPr>
          <a:xfrm>
            <a:off x="7563104" y="4071936"/>
            <a:ext cx="2587005" cy="2138895"/>
          </a:xfrm>
          <a:prstGeom prst="rect">
            <a:avLst/>
          </a:prstGeom>
        </p:spPr>
      </p:pic>
    </p:spTree>
    <p:extLst>
      <p:ext uri="{BB962C8B-B14F-4D97-AF65-F5344CB8AC3E}">
        <p14:creationId xmlns:p14="http://schemas.microsoft.com/office/powerpoint/2010/main" val="4001999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14312"/>
            <a:ext cx="9566672" cy="803672"/>
          </a:xfrm>
        </p:spPr>
        <p:txBody>
          <a:bodyPr/>
          <a:lstStyle/>
          <a:p>
            <a:r>
              <a:rPr lang="en-US" dirty="0"/>
              <a:t>Fundamental: The Escape</a:t>
            </a:r>
          </a:p>
        </p:txBody>
      </p:sp>
      <p:sp>
        <p:nvSpPr>
          <p:cNvPr id="3" name="Content Placeholder 2"/>
          <p:cNvSpPr>
            <a:spLocks noGrp="1"/>
          </p:cNvSpPr>
          <p:nvPr>
            <p:ph idx="1"/>
          </p:nvPr>
        </p:nvSpPr>
        <p:spPr>
          <a:xfrm>
            <a:off x="761999" y="1017984"/>
            <a:ext cx="8941595" cy="4911328"/>
          </a:xfrm>
        </p:spPr>
        <p:txBody>
          <a:bodyPr/>
          <a:lstStyle/>
          <a:p>
            <a:pPr marL="0" indent="0">
              <a:spcBef>
                <a:spcPts val="2109"/>
              </a:spcBef>
              <a:buNone/>
            </a:pPr>
            <a:r>
              <a:rPr lang="en-US" sz="3000" dirty="0"/>
              <a:t>Data Backup and Disaster Recovery</a:t>
            </a:r>
          </a:p>
          <a:p>
            <a:pPr marL="0" indent="0">
              <a:spcBef>
                <a:spcPts val="2109"/>
              </a:spcBef>
              <a:buNone/>
            </a:pPr>
            <a:endParaRPr lang="en-US" sz="4000" dirty="0"/>
          </a:p>
          <a:p>
            <a:pPr marL="0" indent="0" algn="ctr">
              <a:spcBef>
                <a:spcPts val="2109"/>
              </a:spcBef>
              <a:buNone/>
            </a:pPr>
            <a:r>
              <a:rPr lang="en-US" sz="4000" dirty="0"/>
              <a:t>When the Wall is breached and people let the bad guys right in, </a:t>
            </a:r>
            <a:r>
              <a:rPr lang="en-US" sz="4000" u="sng" dirty="0"/>
              <a:t>know</a:t>
            </a:r>
            <a:r>
              <a:rPr lang="en-US" sz="4000" dirty="0"/>
              <a:t> you can recover!</a:t>
            </a:r>
          </a:p>
        </p:txBody>
      </p:sp>
      <p:pic>
        <p:nvPicPr>
          <p:cNvPr id="6" name="Picture 5"/>
          <p:cNvPicPr/>
          <p:nvPr/>
        </p:nvPicPr>
        <p:blipFill>
          <a:blip r:embed="rId3"/>
          <a:stretch>
            <a:fillRect/>
          </a:stretch>
        </p:blipFill>
        <p:spPr>
          <a:xfrm>
            <a:off x="7542609" y="4071938"/>
            <a:ext cx="2607500" cy="2138894"/>
          </a:xfrm>
          <a:prstGeom prst="rect">
            <a:avLst/>
          </a:prstGeom>
        </p:spPr>
      </p:pic>
      <p:pic>
        <p:nvPicPr>
          <p:cNvPr id="5" name="Picture 4"/>
          <p:cNvPicPr/>
          <p:nvPr/>
        </p:nvPicPr>
        <p:blipFill>
          <a:blip r:embed="rId4"/>
          <a:stretch>
            <a:fillRect/>
          </a:stretch>
        </p:blipFill>
        <p:spPr>
          <a:xfrm>
            <a:off x="7542609" y="4071937"/>
            <a:ext cx="2607500" cy="2138894"/>
          </a:xfrm>
          <a:prstGeom prst="rect">
            <a:avLst/>
          </a:prstGeom>
        </p:spPr>
      </p:pic>
      <p:pic>
        <p:nvPicPr>
          <p:cNvPr id="7" name="Picture 6"/>
          <p:cNvPicPr/>
          <p:nvPr/>
        </p:nvPicPr>
        <p:blipFill>
          <a:blip r:embed="rId5"/>
          <a:stretch>
            <a:fillRect/>
          </a:stretch>
        </p:blipFill>
        <p:spPr>
          <a:xfrm>
            <a:off x="7563104" y="4071936"/>
            <a:ext cx="2587005" cy="2138895"/>
          </a:xfrm>
          <a:prstGeom prst="rect">
            <a:avLst/>
          </a:prstGeom>
        </p:spPr>
      </p:pic>
    </p:spTree>
    <p:extLst>
      <p:ext uri="{BB962C8B-B14F-4D97-AF65-F5344CB8AC3E}">
        <p14:creationId xmlns:p14="http://schemas.microsoft.com/office/powerpoint/2010/main" val="2573179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14312"/>
            <a:ext cx="9566672" cy="803672"/>
          </a:xfrm>
        </p:spPr>
        <p:txBody>
          <a:bodyPr/>
          <a:lstStyle/>
          <a:p>
            <a:r>
              <a:rPr lang="en-US" dirty="0"/>
              <a:t>Fundamental: The Escape</a:t>
            </a:r>
          </a:p>
        </p:txBody>
      </p:sp>
      <p:sp>
        <p:nvSpPr>
          <p:cNvPr id="3" name="Content Placeholder 2"/>
          <p:cNvSpPr>
            <a:spLocks noGrp="1"/>
          </p:cNvSpPr>
          <p:nvPr>
            <p:ph idx="1"/>
          </p:nvPr>
        </p:nvSpPr>
        <p:spPr>
          <a:xfrm>
            <a:off x="761999" y="1017984"/>
            <a:ext cx="8941595" cy="4911328"/>
          </a:xfrm>
        </p:spPr>
        <p:txBody>
          <a:bodyPr>
            <a:normAutofit fontScale="85000" lnSpcReduction="20000"/>
          </a:bodyPr>
          <a:lstStyle/>
          <a:p>
            <a:pPr marL="0" indent="0">
              <a:spcBef>
                <a:spcPts val="2109"/>
              </a:spcBef>
              <a:buNone/>
            </a:pPr>
            <a:r>
              <a:rPr lang="en-US" sz="3100" dirty="0"/>
              <a:t>Data Backup and Disaster Recovery</a:t>
            </a:r>
          </a:p>
          <a:p>
            <a:pPr marL="321457" indent="-321457">
              <a:spcBef>
                <a:spcPts val="2109"/>
              </a:spcBef>
            </a:pPr>
            <a:r>
              <a:rPr lang="en-US" sz="3100" dirty="0"/>
              <a:t>Address time to recovery after smaller incidents through onsite data backup.</a:t>
            </a:r>
          </a:p>
          <a:p>
            <a:pPr marL="321457" indent="-321457">
              <a:spcBef>
                <a:spcPts val="2109"/>
              </a:spcBef>
            </a:pPr>
            <a:r>
              <a:rPr lang="en-US" sz="3100" dirty="0"/>
              <a:t>Plan for worst-case scenarios through offsite data backup.</a:t>
            </a:r>
          </a:p>
          <a:p>
            <a:pPr marL="321457" indent="-321457">
              <a:spcBef>
                <a:spcPts val="2109"/>
              </a:spcBef>
            </a:pPr>
            <a:r>
              <a:rPr lang="en-US" sz="3100" dirty="0"/>
              <a:t>Monitor your data backup in real-time.</a:t>
            </a:r>
          </a:p>
          <a:p>
            <a:pPr marL="321457" indent="-321457">
              <a:spcBef>
                <a:spcPts val="2109"/>
              </a:spcBef>
            </a:pPr>
            <a:r>
              <a:rPr lang="en-US" sz="3100" dirty="0"/>
              <a:t>Test your data backups regularly. </a:t>
            </a:r>
          </a:p>
          <a:p>
            <a:pPr>
              <a:spcBef>
                <a:spcPts val="2109"/>
              </a:spcBef>
            </a:pPr>
            <a:r>
              <a:rPr lang="en-US" sz="3100" dirty="0"/>
              <a:t>Your data backup is ultimately your escape</a:t>
            </a:r>
            <a:br>
              <a:rPr lang="en-US" sz="3100" dirty="0"/>
            </a:br>
            <a:r>
              <a:rPr lang="en-US" sz="3100" dirty="0"/>
              <a:t>plan (think of it like additional low-cost</a:t>
            </a:r>
            <a:br>
              <a:rPr lang="en-US" sz="3100" dirty="0"/>
            </a:br>
            <a:r>
              <a:rPr lang="en-US" sz="3100" dirty="0"/>
              <a:t>insurance) if the worst happens.</a:t>
            </a:r>
          </a:p>
          <a:p>
            <a:pPr marL="0" indent="0">
              <a:spcBef>
                <a:spcPts val="2109"/>
              </a:spcBef>
              <a:buNone/>
            </a:pPr>
            <a:r>
              <a:rPr lang="en-US" sz="3100" b="1" dirty="0"/>
              <a:t>Have it. Manage it. Test it. -- </a:t>
            </a:r>
            <a:r>
              <a:rPr lang="en-US" sz="3100" b="1" u="sng" dirty="0"/>
              <a:t>Know it will work!</a:t>
            </a:r>
          </a:p>
          <a:p>
            <a:pPr marL="0" indent="0">
              <a:spcBef>
                <a:spcPts val="2109"/>
              </a:spcBef>
              <a:buNone/>
            </a:pPr>
            <a:endParaRPr lang="en-US" sz="3000" dirty="0"/>
          </a:p>
          <a:p>
            <a:pPr marL="0" indent="0">
              <a:spcBef>
                <a:spcPts val="2109"/>
              </a:spcBef>
              <a:buNone/>
            </a:pPr>
            <a:endParaRPr lang="en-US" sz="4000" dirty="0"/>
          </a:p>
        </p:txBody>
      </p:sp>
      <p:pic>
        <p:nvPicPr>
          <p:cNvPr id="6" name="Picture 5"/>
          <p:cNvPicPr/>
          <p:nvPr/>
        </p:nvPicPr>
        <p:blipFill>
          <a:blip r:embed="rId3"/>
          <a:stretch>
            <a:fillRect/>
          </a:stretch>
        </p:blipFill>
        <p:spPr>
          <a:xfrm>
            <a:off x="7542609" y="4071938"/>
            <a:ext cx="2607500" cy="2138894"/>
          </a:xfrm>
          <a:prstGeom prst="rect">
            <a:avLst/>
          </a:prstGeom>
        </p:spPr>
      </p:pic>
      <p:pic>
        <p:nvPicPr>
          <p:cNvPr id="5" name="Picture 4"/>
          <p:cNvPicPr/>
          <p:nvPr/>
        </p:nvPicPr>
        <p:blipFill>
          <a:blip r:embed="rId4"/>
          <a:stretch>
            <a:fillRect/>
          </a:stretch>
        </p:blipFill>
        <p:spPr>
          <a:xfrm>
            <a:off x="7542609" y="4071937"/>
            <a:ext cx="2607500" cy="2138894"/>
          </a:xfrm>
          <a:prstGeom prst="rect">
            <a:avLst/>
          </a:prstGeom>
        </p:spPr>
      </p:pic>
      <p:pic>
        <p:nvPicPr>
          <p:cNvPr id="7" name="Picture 6"/>
          <p:cNvPicPr/>
          <p:nvPr/>
        </p:nvPicPr>
        <p:blipFill>
          <a:blip r:embed="rId5"/>
          <a:stretch>
            <a:fillRect/>
          </a:stretch>
        </p:blipFill>
        <p:spPr>
          <a:xfrm>
            <a:off x="7563104" y="4071936"/>
            <a:ext cx="2587005" cy="2138895"/>
          </a:xfrm>
          <a:prstGeom prst="rect">
            <a:avLst/>
          </a:prstGeom>
        </p:spPr>
      </p:pic>
    </p:spTree>
    <p:extLst>
      <p:ext uri="{BB962C8B-B14F-4D97-AF65-F5344CB8AC3E}">
        <p14:creationId xmlns:p14="http://schemas.microsoft.com/office/powerpoint/2010/main" val="754546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REMEMBER: It just takes ONE… </a:t>
            </a:r>
          </a:p>
        </p:txBody>
      </p:sp>
      <p:sp>
        <p:nvSpPr>
          <p:cNvPr id="3" name="Content Placeholder 2"/>
          <p:cNvSpPr>
            <a:spLocks noGrp="1"/>
          </p:cNvSpPr>
          <p:nvPr>
            <p:ph idx="1"/>
          </p:nvPr>
        </p:nvSpPr>
        <p:spPr>
          <a:xfrm>
            <a:off x="970359" y="1433548"/>
            <a:ext cx="7358063" cy="4911328"/>
          </a:xfrm>
        </p:spPr>
        <p:txBody>
          <a:bodyPr/>
          <a:lstStyle/>
          <a:p>
            <a:pPr>
              <a:spcBef>
                <a:spcPts val="2109"/>
              </a:spcBef>
            </a:pPr>
            <a:r>
              <a:rPr lang="en-US" sz="2400" dirty="0"/>
              <a:t>ONE unprotected / unmanaged computer to let in a cybercriminal.</a:t>
            </a:r>
          </a:p>
          <a:p>
            <a:pPr marL="321457" indent="-321457">
              <a:spcBef>
                <a:spcPts val="2109"/>
              </a:spcBef>
            </a:pPr>
            <a:r>
              <a:rPr lang="en-US" sz="2400" dirty="0"/>
              <a:t>ONE unsuspecting employee to let the cybercriminal in past your best cyber defenses.</a:t>
            </a:r>
          </a:p>
          <a:p>
            <a:pPr marL="321457" indent="-321457">
              <a:spcBef>
                <a:spcPts val="2109"/>
              </a:spcBef>
            </a:pPr>
            <a:r>
              <a:rPr lang="en-US" sz="2400" dirty="0"/>
              <a:t>ONE critical best practice overlooked (such as regularly testing your data backups) to lose your data to ransomware.</a:t>
            </a:r>
          </a:p>
          <a:p>
            <a:pPr marL="0" indent="0">
              <a:spcBef>
                <a:spcPts val="2109"/>
              </a:spcBef>
              <a:buNone/>
            </a:pPr>
            <a:endParaRPr lang="en-US" sz="2400" dirty="0"/>
          </a:p>
          <a:p>
            <a:pPr marL="0" indent="0">
              <a:spcBef>
                <a:spcPts val="2109"/>
              </a:spcBef>
              <a:buNone/>
            </a:pPr>
            <a:r>
              <a:rPr lang="en-US" sz="2400" b="1" dirty="0"/>
              <a:t>Don’t join that list of cities on the front-page news!</a:t>
            </a:r>
          </a:p>
          <a:p>
            <a:pPr marL="0" indent="0">
              <a:spcBef>
                <a:spcPts val="2109"/>
              </a:spcBef>
              <a:buNone/>
            </a:pPr>
            <a:endParaRPr lang="en-US" sz="2109" dirty="0"/>
          </a:p>
        </p:txBody>
      </p:sp>
      <p:pic>
        <p:nvPicPr>
          <p:cNvPr id="7" name="Picture 6" descr="Text&#10;&#10;Description automatically generated">
            <a:extLst>
              <a:ext uri="{FF2B5EF4-FFF2-40B4-BE49-F238E27FC236}">
                <a16:creationId xmlns:a16="http://schemas.microsoft.com/office/drawing/2014/main" id="{A3FF1204-7068-406B-AB08-4C2BFA4445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400" y="3984673"/>
            <a:ext cx="4415886" cy="1463040"/>
          </a:xfrm>
          <a:prstGeom prst="rect">
            <a:avLst/>
          </a:prstGeom>
        </p:spPr>
      </p:pic>
    </p:spTree>
    <p:extLst>
      <p:ext uri="{BB962C8B-B14F-4D97-AF65-F5344CB8AC3E}">
        <p14:creationId xmlns:p14="http://schemas.microsoft.com/office/powerpoint/2010/main" val="1102947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Iowa League’s IT in a Box</a:t>
            </a:r>
          </a:p>
        </p:txBody>
      </p:sp>
      <p:pic>
        <p:nvPicPr>
          <p:cNvPr id="6" name="Picture 5">
            <a:extLst>
              <a:ext uri="{FF2B5EF4-FFF2-40B4-BE49-F238E27FC236}">
                <a16:creationId xmlns:a16="http://schemas.microsoft.com/office/drawing/2014/main" id="{E5E0F8CD-613C-43EA-96F9-A8589B1726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1304926"/>
            <a:ext cx="7273333" cy="4714874"/>
          </a:xfrm>
          <a:prstGeom prst="rect">
            <a:avLst/>
          </a:prstGeom>
        </p:spPr>
      </p:pic>
      <p:sp>
        <p:nvSpPr>
          <p:cNvPr id="7" name="Content Placeholder 6">
            <a:extLst>
              <a:ext uri="{FF2B5EF4-FFF2-40B4-BE49-F238E27FC236}">
                <a16:creationId xmlns:a16="http://schemas.microsoft.com/office/drawing/2014/main" id="{0226955B-7AF1-444A-8872-2755FF6F9CEA}"/>
              </a:ext>
            </a:extLst>
          </p:cNvPr>
          <p:cNvSpPr>
            <a:spLocks noGrp="1"/>
          </p:cNvSpPr>
          <p:nvPr>
            <p:ph idx="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vert="horz" lIns="91440" tIns="45720" rIns="91440" bIns="45720" rtlCol="0" anchor="t">
            <a:normAutofit/>
          </a:bodyPr>
          <a:lstStyle/>
          <a:p>
            <a:pPr marL="0" indent="0" algn="ctr">
              <a:buNone/>
            </a:pPr>
            <a:endParaRPr lang="en-US" dirty="0">
              <a:solidFill>
                <a:schemeClr val="tx1"/>
              </a:solidFill>
            </a:endParaRPr>
          </a:p>
          <a:p>
            <a:pPr marL="0" indent="0" algn="ctr">
              <a:buNone/>
            </a:pPr>
            <a:r>
              <a:rPr lang="en-US" dirty="0"/>
              <a:t>Dave Mims | VC3 | IT in a Box</a:t>
            </a:r>
            <a:br>
              <a:rPr lang="en-US" sz="2100" dirty="0"/>
            </a:br>
            <a:br>
              <a:rPr lang="en-US" sz="2100" dirty="0"/>
            </a:br>
            <a:r>
              <a:rPr lang="en-US" sz="2100" dirty="0"/>
              <a:t>dave.mims@vc3.com</a:t>
            </a:r>
            <a:br>
              <a:rPr lang="en-US" sz="2100" dirty="0"/>
            </a:br>
            <a:r>
              <a:rPr lang="en-US" sz="2100" dirty="0"/>
              <a:t>800-787-1160</a:t>
            </a:r>
          </a:p>
          <a:p>
            <a:pPr algn="ctr"/>
            <a:endParaRPr lang="en-US" sz="2109" dirty="0"/>
          </a:p>
          <a:p>
            <a:pPr marL="0" indent="0" algn="ctr">
              <a:buNone/>
            </a:pPr>
            <a:r>
              <a:rPr lang="en-US" sz="2109" dirty="0"/>
              <a:t>Visit us on the web at</a:t>
            </a:r>
            <a:br>
              <a:rPr lang="en-US" sz="2109" dirty="0"/>
            </a:br>
            <a:r>
              <a:rPr lang="en-US" sz="2109" dirty="0"/>
              <a:t>VC3.com</a:t>
            </a:r>
          </a:p>
          <a:p>
            <a:pPr algn="ctr"/>
            <a:endParaRPr lang="en-US" sz="2109" dirty="0"/>
          </a:p>
        </p:txBody>
      </p:sp>
    </p:spTree>
    <p:extLst>
      <p:ext uri="{BB962C8B-B14F-4D97-AF65-F5344CB8AC3E}">
        <p14:creationId xmlns:p14="http://schemas.microsoft.com/office/powerpoint/2010/main" val="4017693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F9E6E-9821-4A6A-8F6A-7C63C4E5F9BB}"/>
              </a:ext>
            </a:extLst>
          </p:cNvPr>
          <p:cNvSpPr>
            <a:spLocks noGrp="1"/>
          </p:cNvSpPr>
          <p:nvPr>
            <p:ph type="title"/>
          </p:nvPr>
        </p:nvSpPr>
        <p:spPr/>
        <p:txBody>
          <a:bodyPr/>
          <a:lstStyle/>
          <a:p>
            <a:r>
              <a:rPr lang="en-US" dirty="0"/>
              <a:t>Evolving Threats</a:t>
            </a:r>
          </a:p>
        </p:txBody>
      </p:sp>
      <p:sp>
        <p:nvSpPr>
          <p:cNvPr id="3" name="Content Placeholder 2">
            <a:extLst>
              <a:ext uri="{FF2B5EF4-FFF2-40B4-BE49-F238E27FC236}">
                <a16:creationId xmlns:a16="http://schemas.microsoft.com/office/drawing/2014/main" id="{C72EFF6C-C136-488E-881E-F03C068BD18D}"/>
              </a:ext>
            </a:extLst>
          </p:cNvPr>
          <p:cNvSpPr>
            <a:spLocks noGrp="1"/>
          </p:cNvSpPr>
          <p:nvPr>
            <p:ph idx="1"/>
          </p:nvPr>
        </p:nvSpPr>
        <p:spPr/>
        <p:txBody>
          <a:bodyPr>
            <a:normAutofit/>
          </a:bodyPr>
          <a:lstStyle/>
          <a:p>
            <a:r>
              <a:rPr lang="en-US" sz="2400" b="1" dirty="0"/>
              <a:t>Access to user credentials continues to increase. </a:t>
            </a:r>
            <a:r>
              <a:rPr lang="en-US" sz="2400" dirty="0"/>
              <a:t>With so many ways to steal user credentials, the risk of a breach continues to increase.</a:t>
            </a:r>
          </a:p>
          <a:p>
            <a:r>
              <a:rPr lang="en-US" sz="2400" b="1" dirty="0"/>
              <a:t>Hackers continue to exploit software vulnerabilities and outdated operating systems </a:t>
            </a:r>
            <a:r>
              <a:rPr lang="en-US" sz="2400" dirty="0"/>
              <a:t>through zero day vulnerabilities, support of sophisticated nation states, and going after soft targets.</a:t>
            </a:r>
          </a:p>
          <a:p>
            <a:r>
              <a:rPr lang="en-US" sz="2400" b="1" dirty="0"/>
              <a:t>Cyber threat detection has become a bigger issue</a:t>
            </a:r>
            <a:r>
              <a:rPr lang="en-US" sz="2400" dirty="0"/>
              <a:t>. Once inside your systems, hackers often remain undetected for many, many months.</a:t>
            </a:r>
          </a:p>
        </p:txBody>
      </p:sp>
    </p:spTree>
    <p:extLst>
      <p:ext uri="{BB962C8B-B14F-4D97-AF65-F5344CB8AC3E}">
        <p14:creationId xmlns:p14="http://schemas.microsoft.com/office/powerpoint/2010/main" val="2145925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1" y="214312"/>
            <a:ext cx="9673828" cy="803672"/>
          </a:xfrm>
        </p:spPr>
        <p:txBody>
          <a:bodyPr>
            <a:normAutofit fontScale="90000"/>
          </a:bodyPr>
          <a:lstStyle/>
          <a:p>
            <a:r>
              <a:rPr lang="en-US" dirty="0"/>
              <a:t>Cybersecurity Risk Impacts Municipal Finances</a:t>
            </a:r>
          </a:p>
        </p:txBody>
      </p:sp>
      <p:sp>
        <p:nvSpPr>
          <p:cNvPr id="3" name="Content Placeholder 2"/>
          <p:cNvSpPr>
            <a:spLocks noGrp="1"/>
          </p:cNvSpPr>
          <p:nvPr>
            <p:ph idx="1"/>
          </p:nvPr>
        </p:nvSpPr>
        <p:spPr>
          <a:xfrm>
            <a:off x="762000" y="1017984"/>
            <a:ext cx="10667999" cy="4911328"/>
          </a:xfrm>
        </p:spPr>
        <p:txBody>
          <a:bodyPr>
            <a:normAutofit/>
          </a:bodyPr>
          <a:lstStyle/>
          <a:p>
            <a:pPr marL="0" indent="0">
              <a:spcBef>
                <a:spcPts val="2109"/>
              </a:spcBef>
              <a:buNone/>
            </a:pPr>
            <a:endParaRPr lang="en-US" sz="2109" dirty="0"/>
          </a:p>
          <a:p>
            <a:pPr marL="0" indent="0">
              <a:spcBef>
                <a:spcPts val="2109"/>
              </a:spcBef>
              <a:buNone/>
            </a:pPr>
            <a:r>
              <a:rPr lang="en-US" sz="2500" dirty="0"/>
              <a:t>The Big 3 credit rating agencies (S&amp;P, Moody’s, Fitch) consider cybersecurity when determining your bond rate. In other words, cybersecurity impacts your borrowing and financing.</a:t>
            </a:r>
          </a:p>
          <a:p>
            <a:pPr marL="0" indent="0">
              <a:spcBef>
                <a:spcPts val="2109"/>
              </a:spcBef>
              <a:buNone/>
            </a:pPr>
            <a:r>
              <a:rPr lang="en-US" sz="2500" dirty="0"/>
              <a:t>Insurance institutions consider cybersecurity when determining your premiums. </a:t>
            </a:r>
          </a:p>
          <a:p>
            <a:pPr marL="0" indent="0">
              <a:spcBef>
                <a:spcPts val="2109"/>
              </a:spcBef>
              <a:buNone/>
            </a:pPr>
            <a:r>
              <a:rPr lang="en-US" sz="2500" dirty="0"/>
              <a:t>State and federal agencies consider cybersecurity</a:t>
            </a:r>
            <a:br>
              <a:rPr lang="en-US" sz="2500" dirty="0"/>
            </a:br>
            <a:r>
              <a:rPr lang="en-US" sz="2500" dirty="0"/>
              <a:t>when giving you access to criminal information</a:t>
            </a:r>
            <a:br>
              <a:rPr lang="en-US" sz="2500" dirty="0"/>
            </a:br>
            <a:r>
              <a:rPr lang="en-US" sz="2500" dirty="0"/>
              <a:t>systems. </a:t>
            </a:r>
          </a:p>
        </p:txBody>
      </p:sp>
      <p:pic>
        <p:nvPicPr>
          <p:cNvPr id="6" name="Picture 5"/>
          <p:cNvPicPr/>
          <p:nvPr/>
        </p:nvPicPr>
        <p:blipFill>
          <a:blip r:embed="rId3"/>
          <a:stretch>
            <a:fillRect/>
          </a:stretch>
        </p:blipFill>
        <p:spPr>
          <a:xfrm>
            <a:off x="7542609" y="4071938"/>
            <a:ext cx="2607500" cy="2138894"/>
          </a:xfrm>
          <a:prstGeom prst="rect">
            <a:avLst/>
          </a:prstGeom>
        </p:spPr>
      </p:pic>
      <p:pic>
        <p:nvPicPr>
          <p:cNvPr id="4" name="Picture 3">
            <a:extLst>
              <a:ext uri="{FF2B5EF4-FFF2-40B4-BE49-F238E27FC236}">
                <a16:creationId xmlns:a16="http://schemas.microsoft.com/office/drawing/2014/main" id="{5533F166-90AC-4272-AD16-CC554AD8D1D5}"/>
              </a:ext>
            </a:extLst>
          </p:cNvPr>
          <p:cNvPicPr>
            <a:picLocks noChangeAspect="1"/>
          </p:cNvPicPr>
          <p:nvPr/>
        </p:nvPicPr>
        <p:blipFill>
          <a:blip r:embed="rId4"/>
          <a:stretch>
            <a:fillRect/>
          </a:stretch>
        </p:blipFill>
        <p:spPr>
          <a:xfrm>
            <a:off x="7542610" y="4050831"/>
            <a:ext cx="2678906" cy="2184105"/>
          </a:xfrm>
          <a:prstGeom prst="rect">
            <a:avLst/>
          </a:prstGeom>
        </p:spPr>
      </p:pic>
      <p:pic>
        <p:nvPicPr>
          <p:cNvPr id="5" name="Picture 4">
            <a:extLst>
              <a:ext uri="{FF2B5EF4-FFF2-40B4-BE49-F238E27FC236}">
                <a16:creationId xmlns:a16="http://schemas.microsoft.com/office/drawing/2014/main" id="{26E6F441-39C4-42A4-8D0F-7430BC1BD525}"/>
              </a:ext>
            </a:extLst>
          </p:cNvPr>
          <p:cNvPicPr>
            <a:picLocks noChangeAspect="1"/>
          </p:cNvPicPr>
          <p:nvPr/>
        </p:nvPicPr>
        <p:blipFill>
          <a:blip r:embed="rId5"/>
          <a:stretch>
            <a:fillRect/>
          </a:stretch>
        </p:blipFill>
        <p:spPr>
          <a:xfrm>
            <a:off x="7542609" y="4054078"/>
            <a:ext cx="2740497" cy="2180858"/>
          </a:xfrm>
          <a:prstGeom prst="rect">
            <a:avLst/>
          </a:prstGeom>
        </p:spPr>
      </p:pic>
      <p:pic>
        <p:nvPicPr>
          <p:cNvPr id="7" name="Picture 6">
            <a:extLst>
              <a:ext uri="{FF2B5EF4-FFF2-40B4-BE49-F238E27FC236}">
                <a16:creationId xmlns:a16="http://schemas.microsoft.com/office/drawing/2014/main" id="{5D4C901A-2FAA-4AFA-96E9-696A6EEC7248}"/>
              </a:ext>
            </a:extLst>
          </p:cNvPr>
          <p:cNvPicPr>
            <a:picLocks noChangeAspect="1"/>
          </p:cNvPicPr>
          <p:nvPr/>
        </p:nvPicPr>
        <p:blipFill>
          <a:blip r:embed="rId6"/>
          <a:stretch>
            <a:fillRect/>
          </a:stretch>
        </p:blipFill>
        <p:spPr>
          <a:xfrm>
            <a:off x="7542609" y="4071937"/>
            <a:ext cx="2740497" cy="2089547"/>
          </a:xfrm>
          <a:prstGeom prst="rect">
            <a:avLst/>
          </a:prstGeom>
        </p:spPr>
      </p:pic>
    </p:spTree>
    <p:extLst>
      <p:ext uri="{BB962C8B-B14F-4D97-AF65-F5344CB8AC3E}">
        <p14:creationId xmlns:p14="http://schemas.microsoft.com/office/powerpoint/2010/main" val="4198898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remembers the story of Achilles?</a:t>
            </a:r>
          </a:p>
        </p:txBody>
      </p:sp>
      <p:pic>
        <p:nvPicPr>
          <p:cNvPr id="5" name="Content Placeholder 4">
            <a:extLst>
              <a:ext uri="{FF2B5EF4-FFF2-40B4-BE49-F238E27FC236}">
                <a16:creationId xmlns:a16="http://schemas.microsoft.com/office/drawing/2014/main" id="{EEDE8FDF-1868-4767-AF68-82118F029D3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39199" y="1905000"/>
            <a:ext cx="7313601" cy="3268266"/>
          </a:xfrm>
        </p:spPr>
      </p:pic>
    </p:spTree>
    <p:extLst>
      <p:ext uri="{BB962C8B-B14F-4D97-AF65-F5344CB8AC3E}">
        <p14:creationId xmlns:p14="http://schemas.microsoft.com/office/powerpoint/2010/main" val="279964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 just takes ONE… </a:t>
            </a:r>
          </a:p>
        </p:txBody>
      </p:sp>
      <p:sp>
        <p:nvSpPr>
          <p:cNvPr id="3" name="Content Placeholder 2"/>
          <p:cNvSpPr>
            <a:spLocks noGrp="1"/>
          </p:cNvSpPr>
          <p:nvPr>
            <p:ph idx="1"/>
          </p:nvPr>
        </p:nvSpPr>
        <p:spPr>
          <a:xfrm>
            <a:off x="970359" y="1433548"/>
            <a:ext cx="7358063" cy="4911328"/>
          </a:xfrm>
        </p:spPr>
        <p:txBody>
          <a:bodyPr>
            <a:normAutofit/>
          </a:bodyPr>
          <a:lstStyle/>
          <a:p>
            <a:pPr>
              <a:spcBef>
                <a:spcPts val="2109"/>
              </a:spcBef>
            </a:pPr>
            <a:r>
              <a:rPr lang="en-US" sz="2400" dirty="0"/>
              <a:t>ONE unprotected / unmanaged computer to let in a cybercriminal.</a:t>
            </a:r>
          </a:p>
          <a:p>
            <a:pPr marL="321457" indent="-321457">
              <a:spcBef>
                <a:spcPts val="2109"/>
              </a:spcBef>
            </a:pPr>
            <a:r>
              <a:rPr lang="en-US" sz="2400" dirty="0"/>
              <a:t>ONE unsuspecting employee to let the cybercriminal in past your best cyber defenses.</a:t>
            </a:r>
          </a:p>
          <a:p>
            <a:pPr marL="321457" indent="-321457">
              <a:spcBef>
                <a:spcPts val="2109"/>
              </a:spcBef>
            </a:pPr>
            <a:r>
              <a:rPr lang="en-US" sz="2400" dirty="0"/>
              <a:t>ONE critical best practice overlooked (such as regularly testing your data backups) to lose your data to ransomware.</a:t>
            </a:r>
          </a:p>
        </p:txBody>
      </p:sp>
      <p:pic>
        <p:nvPicPr>
          <p:cNvPr id="6" name="Picture 5"/>
          <p:cNvPicPr/>
          <p:nvPr/>
        </p:nvPicPr>
        <p:blipFill>
          <a:blip r:embed="rId3"/>
          <a:stretch>
            <a:fillRect/>
          </a:stretch>
        </p:blipFill>
        <p:spPr>
          <a:xfrm>
            <a:off x="7542609" y="4071938"/>
            <a:ext cx="2607500" cy="2138894"/>
          </a:xfrm>
          <a:prstGeom prst="rect">
            <a:avLst/>
          </a:prstGeom>
        </p:spPr>
      </p:pic>
      <p:pic>
        <p:nvPicPr>
          <p:cNvPr id="4" name="Picture 3">
            <a:extLst>
              <a:ext uri="{FF2B5EF4-FFF2-40B4-BE49-F238E27FC236}">
                <a16:creationId xmlns:a16="http://schemas.microsoft.com/office/drawing/2014/main" id="{3E6344F4-5D45-4EFA-AE57-8B933E7BD29C}"/>
              </a:ext>
            </a:extLst>
          </p:cNvPr>
          <p:cNvPicPr>
            <a:picLocks noChangeAspect="1"/>
          </p:cNvPicPr>
          <p:nvPr/>
        </p:nvPicPr>
        <p:blipFill>
          <a:blip r:embed="rId4"/>
          <a:stretch>
            <a:fillRect/>
          </a:stretch>
        </p:blipFill>
        <p:spPr>
          <a:xfrm>
            <a:off x="7542610" y="4071938"/>
            <a:ext cx="2576673" cy="2196703"/>
          </a:xfrm>
          <a:prstGeom prst="rect">
            <a:avLst/>
          </a:prstGeom>
        </p:spPr>
      </p:pic>
    </p:spTree>
    <p:extLst>
      <p:ext uri="{BB962C8B-B14F-4D97-AF65-F5344CB8AC3E}">
        <p14:creationId xmlns:p14="http://schemas.microsoft.com/office/powerpoint/2010/main" val="1494455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those hit with ransomware…</a:t>
            </a:r>
          </a:p>
        </p:txBody>
      </p:sp>
      <p:sp>
        <p:nvSpPr>
          <p:cNvPr id="3" name="Content Placeholder 2"/>
          <p:cNvSpPr>
            <a:spLocks noGrp="1"/>
          </p:cNvSpPr>
          <p:nvPr>
            <p:ph idx="1"/>
          </p:nvPr>
        </p:nvSpPr>
        <p:spPr>
          <a:xfrm>
            <a:off x="762000" y="1371600"/>
            <a:ext cx="10591800" cy="5292328"/>
          </a:xfrm>
        </p:spPr>
        <p:txBody>
          <a:bodyPr/>
          <a:lstStyle/>
          <a:p>
            <a:pPr marL="0" indent="0">
              <a:spcBef>
                <a:spcPts val="2109"/>
              </a:spcBef>
              <a:buNone/>
            </a:pPr>
            <a:r>
              <a:rPr lang="en-US" sz="3000" b="1" dirty="0"/>
              <a:t>“Paying ransom will not ensure your data is decrypted or that your systems or data will no longer be compromised. CISA, MS-ISAC, and federal law enforcement do not recommend paying ransom.” (Cybersecurity and Infrastructure Security Agency)</a:t>
            </a:r>
          </a:p>
          <a:p>
            <a:pPr marL="321457" indent="-321457">
              <a:spcBef>
                <a:spcPts val="2109"/>
              </a:spcBef>
            </a:pPr>
            <a:r>
              <a:rPr lang="en-US" sz="2400" dirty="0"/>
              <a:t>92% of impacted organizations don’t get all their data back.</a:t>
            </a:r>
          </a:p>
          <a:p>
            <a:pPr marL="321457" indent="-321457">
              <a:spcBef>
                <a:spcPts val="2109"/>
              </a:spcBef>
            </a:pPr>
            <a:r>
              <a:rPr lang="en-US" sz="2400" dirty="0"/>
              <a:t>29% of impacted organizations cannot get more than half their data back.</a:t>
            </a:r>
          </a:p>
          <a:p>
            <a:pPr marL="321457" indent="-321457">
              <a:spcBef>
                <a:spcPts val="2109"/>
              </a:spcBef>
            </a:pPr>
            <a:r>
              <a:rPr lang="en-US" sz="2400" dirty="0"/>
              <a:t>Of those organizations that pay a ransom, 80% get hit again.</a:t>
            </a:r>
          </a:p>
          <a:p>
            <a:pPr marL="321457" indent="-321457">
              <a:spcBef>
                <a:spcPts val="2109"/>
              </a:spcBef>
            </a:pPr>
            <a:endParaRPr lang="en-US" sz="2109" dirty="0"/>
          </a:p>
        </p:txBody>
      </p:sp>
    </p:spTree>
    <p:extLst>
      <p:ext uri="{BB962C8B-B14F-4D97-AF65-F5344CB8AC3E}">
        <p14:creationId xmlns:p14="http://schemas.microsoft.com/office/powerpoint/2010/main" val="1524251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vc3w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3" id="{C6577F1E-B290-46D4-AD79-DA56E1CD0D1E}" vid="{73E1837B-39AC-4BCB-9180-0301FDA57A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D86F598D59DF448E90C890D89BD609" ma:contentTypeVersion="17" ma:contentTypeDescription="Create a new document." ma:contentTypeScope="" ma:versionID="83317d9d6fa73b45ca079bd6ee9ae5dd">
  <xsd:schema xmlns:xsd="http://www.w3.org/2001/XMLSchema" xmlns:xs="http://www.w3.org/2001/XMLSchema" xmlns:p="http://schemas.microsoft.com/office/2006/metadata/properties" xmlns:ns2="2ee7cea6-a345-4c0e-b913-cc2e33f26ebb" xmlns:ns3="9a8e9fd4-5da5-4a3b-bd4b-54ab23d2baa4" xmlns:ns4="6f429f3e-b35b-4e2c-9516-19900798b403" targetNamespace="http://schemas.microsoft.com/office/2006/metadata/properties" ma:root="true" ma:fieldsID="23433a36b94e303fca141e3167ceb0b9" ns2:_="" ns3:_="" ns4:_="">
    <xsd:import namespace="2ee7cea6-a345-4c0e-b913-cc2e33f26ebb"/>
    <xsd:import namespace="9a8e9fd4-5da5-4a3b-bd4b-54ab23d2baa4"/>
    <xsd:import namespace="6f429f3e-b35b-4e2c-9516-19900798b403"/>
    <xsd:element name="properties">
      <xsd:complexType>
        <xsd:sequence>
          <xsd:element name="documentManagement">
            <xsd:complexType>
              <xsd:all>
                <xsd:element ref="ns2:DocType" minOccurs="0"/>
                <xsd:element ref="ns3:Notes0" minOccurs="0"/>
                <xsd:element ref="ns4:Event" minOccurs="0"/>
                <xsd:element ref="ns4:Event_x003a_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e7cea6-a345-4c0e-b913-cc2e33f26ebb" elementFormDefault="qualified">
    <xsd:import namespace="http://schemas.microsoft.com/office/2006/documentManagement/types"/>
    <xsd:import namespace="http://schemas.microsoft.com/office/infopath/2007/PartnerControls"/>
    <xsd:element name="DocType" ma:index="2" nillable="true" ma:displayName="DocType" ma:default="Presentation" ma:format="Dropdown" ma:internalName="DocType">
      <xsd:simpleType>
        <xsd:restriction base="dms:Choice">
          <xsd:enumeration value="Presentation"/>
          <xsd:enumeration value="Handout"/>
        </xsd:restriction>
      </xsd:simpleType>
    </xsd:element>
  </xsd:schema>
  <xsd:schema xmlns:xsd="http://www.w3.org/2001/XMLSchema" xmlns:xs="http://www.w3.org/2001/XMLSchema" xmlns:dms="http://schemas.microsoft.com/office/2006/documentManagement/types" xmlns:pc="http://schemas.microsoft.com/office/infopath/2007/PartnerControls" targetNamespace="9a8e9fd4-5da5-4a3b-bd4b-54ab23d2baa4" elementFormDefault="qualified">
    <xsd:import namespace="http://schemas.microsoft.com/office/2006/documentManagement/types"/>
    <xsd:import namespace="http://schemas.microsoft.com/office/infopath/2007/PartnerControls"/>
    <xsd:element name="Notes0" ma:index="3" nillable="true" ma:displayName="Notes" ma:internalName="Notes0">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429f3e-b35b-4e2c-9516-19900798b403" elementFormDefault="qualified">
    <xsd:import namespace="http://schemas.microsoft.com/office/2006/documentManagement/types"/>
    <xsd:import namespace="http://schemas.microsoft.com/office/infopath/2007/PartnerControls"/>
    <xsd:element name="Event" ma:index="10" nillable="true" ma:displayName="Event" ma:list="{d348180d-c2af-4b7a-99c5-c581a47fffc7}" ma:internalName="Event" ma:showField="Title">
      <xsd:simpleType>
        <xsd:restriction base="dms:Lookup"/>
      </xsd:simpleType>
    </xsd:element>
    <xsd:element name="Event_x003a_ID" ma:index="11" nillable="true" ma:displayName="Event:ID" ma:list="{d348180d-c2af-4b7a-99c5-c581a47fffc7}" ma:internalName="Event_x003a_ID" ma:readOnly="true" ma:showField="ID" ma:web="aa3cdb15-863e-4c60-a14e-20dd3ced9dee">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ocType xmlns="2ee7cea6-a345-4c0e-b913-cc2e33f26ebb">Presentation</DocType>
    <Event xmlns="6f429f3e-b35b-4e2c-9516-19900798b403">33</Event>
    <Notes0 xmlns="9a8e9fd4-5da5-4a3b-bd4b-54ab23d2baa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78BE25-C217-4D73-A032-BE04B35174A1}"/>
</file>

<file path=customXml/itemProps2.xml><?xml version="1.0" encoding="utf-8"?>
<ds:datastoreItem xmlns:ds="http://schemas.openxmlformats.org/officeDocument/2006/customXml" ds:itemID="{96833588-0DD4-4B63-A8F3-5911F00CE91E}"/>
</file>

<file path=customXml/itemProps3.xml><?xml version="1.0" encoding="utf-8"?>
<ds:datastoreItem xmlns:ds="http://schemas.openxmlformats.org/officeDocument/2006/customXml" ds:itemID="{CEE023B8-D783-4484-835A-9F3BBBF3837E}"/>
</file>

<file path=docProps/app.xml><?xml version="1.0" encoding="utf-8"?>
<Properties xmlns="http://schemas.openxmlformats.org/officeDocument/2006/extended-properties" xmlns:vt="http://schemas.openxmlformats.org/officeDocument/2006/docPropsVTypes">
  <Template>widescreen 25 years</Template>
  <TotalTime>713</TotalTime>
  <Words>2218</Words>
  <Application>Microsoft Office PowerPoint</Application>
  <PresentationFormat>Widescreen</PresentationFormat>
  <Paragraphs>251</Paragraphs>
  <Slides>45</Slides>
  <Notes>40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Calibri</vt:lpstr>
      <vt:lpstr>Gill Sans</vt:lpstr>
      <vt:lpstr>Wingdings</vt:lpstr>
      <vt:lpstr>vc3wide</vt:lpstr>
      <vt:lpstr>PowerPoint Presentation</vt:lpstr>
      <vt:lpstr>Anatomy of a Cyberattack</vt:lpstr>
      <vt:lpstr>Cities That Didn’t Stay Out of the Headlines</vt:lpstr>
      <vt:lpstr>It Could Happen to You</vt:lpstr>
      <vt:lpstr>Evolving Threats</vt:lpstr>
      <vt:lpstr>Cybersecurity Risk Impacts Municipal Finances</vt:lpstr>
      <vt:lpstr>Who remembers the story of Achilles?</vt:lpstr>
      <vt:lpstr>It just takes ONE… </vt:lpstr>
      <vt:lpstr>For those hit with ransomware…</vt:lpstr>
      <vt:lpstr>Your biggest risks! – The 3Ps</vt:lpstr>
      <vt:lpstr>Big Risk: Poor Passwords</vt:lpstr>
      <vt:lpstr>Big Risk: Poor Passwords</vt:lpstr>
      <vt:lpstr>Your biggest risks! – The 3Ps</vt:lpstr>
      <vt:lpstr>Big Risk: Failing to Patch</vt:lpstr>
      <vt:lpstr>Big Risk: Failing to Patch</vt:lpstr>
      <vt:lpstr>Your biggest risks! – The 3Ps</vt:lpstr>
      <vt:lpstr>Big Risk: Untrained People</vt:lpstr>
      <vt:lpstr>Can you spot phishing?</vt:lpstr>
      <vt:lpstr>Can you spot phishing?</vt:lpstr>
      <vt:lpstr>Can you spot phishing?</vt:lpstr>
      <vt:lpstr>Can you spot phishing?</vt:lpstr>
      <vt:lpstr>Can you spot phishing?</vt:lpstr>
      <vt:lpstr>Can you spot phishing?</vt:lpstr>
      <vt:lpstr>Can you spot phishing?</vt:lpstr>
      <vt:lpstr>Can you spot phishing?</vt:lpstr>
      <vt:lpstr>Can you spot phishing?</vt:lpstr>
      <vt:lpstr>Phishing takes its gloves off…</vt:lpstr>
      <vt:lpstr>3Ps: Who is the biggest risk?</vt:lpstr>
      <vt:lpstr>What do we do?</vt:lpstr>
      <vt:lpstr>Fundamentals</vt:lpstr>
      <vt:lpstr>Fundamental: The Wall</vt:lpstr>
      <vt:lpstr>Fundamental: The Wall</vt:lpstr>
      <vt:lpstr>Passwords</vt:lpstr>
      <vt:lpstr>Fundamental: The Wall</vt:lpstr>
      <vt:lpstr>Fundamental: The Wall</vt:lpstr>
      <vt:lpstr>Fundamentals</vt:lpstr>
      <vt:lpstr>Fundamental: The People</vt:lpstr>
      <vt:lpstr>Fundamental: The People</vt:lpstr>
      <vt:lpstr>Fundamental: The People</vt:lpstr>
      <vt:lpstr>Fundamentals</vt:lpstr>
      <vt:lpstr>Fundamental: The Escape</vt:lpstr>
      <vt:lpstr>Fundamental: The Escape</vt:lpstr>
      <vt:lpstr>REMEMBER: It just takes ONE… </vt:lpstr>
      <vt:lpstr>Iowa League’s IT in a Box</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Where Do I Begin Presentation</dc:title>
  <dc:creator>Elisabeth Anders</dc:creator>
  <cp:lastModifiedBy>Dave Mims</cp:lastModifiedBy>
  <cp:revision>18</cp:revision>
  <dcterms:created xsi:type="dcterms:W3CDTF">2020-09-30T15:24:16Z</dcterms:created>
  <dcterms:modified xsi:type="dcterms:W3CDTF">2021-08-24T14:57:08Z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0x01010076D86F598D59DF448E90C890D89BD609</vt:lpwstr>
  </property>
  <property fmtid="{D5CDD505-2E9C-101B-9397-08002B2CF9AE}" pid="3" name="_dlc_DocIdItemGuid">
    <vt:lpwstr>c566b55a-b38b-422d-8a9c-6e77f6f56210</vt:lpwstr>
  </property>
  <property fmtid="{D5CDD505-2E9C-101B-9397-08002B2CF9AE}" pid="4" name="_dlc_policyId">
    <vt:lpwstr>0x0101|-1148214108</vt:lpwstr>
  </property>
  <property fmtid="{D5CDD505-2E9C-101B-9397-08002B2CF9AE}" pid="5" name="ItemRetentionFormula">
    <vt:lpwstr/>
  </property>
</Properties>
</file>